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94" r:id="rId4"/>
  </p:sldMasterIdLst>
  <p:sldIdLst>
    <p:sldId id="256" r:id="rId5"/>
    <p:sldId id="257" r:id="rId6"/>
    <p:sldId id="258" r:id="rId7"/>
    <p:sldId id="259" r:id="rId8"/>
    <p:sldId id="262" r:id="rId9"/>
    <p:sldId id="263" r:id="rId10"/>
    <p:sldId id="260" r:id="rId11"/>
    <p:sldId id="264" r:id="rId12"/>
    <p:sldId id="261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6F172DE-DF0A-4498-811C-5BA83AAB3AD5}" v="577" dt="2021-08-10T12:46:32.402"/>
    <p1510:client id="{282368D4-B242-4F5F-9CED-AF7F82F2FD93}" v="1990" dt="2021-08-05T13:18:34.770"/>
    <p1510:client id="{419BB426-177A-4450-9EA7-9D8A6320E15B}" v="670" dt="2021-08-09T13:20:46.564"/>
    <p1510:client id="{4DA54D5E-C65C-4EE2-BBCA-27856F14BEFD}" v="40" dt="2021-08-09T22:09:02.518"/>
    <p1510:client id="{601FD780-C705-4B9B-9596-450E492DE0E7}" v="225" dt="2021-08-09T21:56:39.866"/>
    <p1510:client id="{6FB59B81-28CD-4637-AEEF-9AD019FF43F8}" v="361" dt="2021-08-10T12:48:29.880"/>
    <p1510:client id="{7D40107C-D862-462F-AF58-8A006437F125}" v="376" dt="2021-08-09T22:14:22.667"/>
    <p1510:client id="{7E2379A6-5DDB-47C6-AE0C-D8B23BCABB3E}" v="42" dt="2021-08-10T12:32:45.539"/>
    <p1510:client id="{821DE7EC-D2F8-4F75-BFC4-020D71213585}" v="132" dt="2021-08-05T13:17:24.043"/>
    <p1510:client id="{9E81970B-6010-45F2-A6B0-D764D65E3D11}" v="110" dt="2021-08-05T13:02:05.691"/>
    <p1510:client id="{B284366D-6B5D-449E-B73C-DAE497131D20}" v="16" dt="2021-08-10T13:22:59.870"/>
    <p1510:client id="{B4FDB0CC-FCBF-4003-B2A8-C61C838FF199}" v="48" dt="2021-08-09T20:31:03.999"/>
    <p1510:client id="{C557C626-FB65-4A35-AD86-03404B862BBD}" v="20" dt="2021-08-09T22:25:29.387"/>
    <p1510:client id="{D9B1890A-5033-4350-8B19-A4D3883861FA}" v="28" dt="2021-08-10T12:31:16.130"/>
    <p1510:client id="{DAB32546-3CD0-4BC5-9DE3-E2C1F2E85435}" v="516" dt="2021-08-05T13:50:13.882"/>
    <p1510:client id="{E32D990D-B297-45C0-B43C-0567D79D1F6A}" v="35" dt="2021-08-05T13:37:57.283"/>
    <p1510:client id="{EF0100F9-0513-44D3-81C9-4183CFAB68E5}" v="669" dt="2021-08-05T13:12:23.713"/>
    <p1510:client id="{FB230D9B-F0DE-4CBA-92A5-6D49CA0B1C18}" v="9" dt="2021-08-05T13:42:59.74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>
        <p:scale>
          <a:sx n="1" d="2"/>
          <a:sy n="1" d="2"/>
        </p:scale>
        <p:origin x="0" y="0"/>
      </p:cViewPr>
      <p:guideLst/>
    </p:cSldViewPr>
  </p:slide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microsoft.com/office/2016/11/relationships/changesInfo" Target="changesInfos/changesInfo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ezad, Md" userId="S::nezadm@wit.edu::65121980-d072-44be-83f5-6efd14c65559" providerId="AD" clId="Web-{9E81970B-6010-45F2-A6B0-D764D65E3D11}"/>
    <pc:docChg chg="addSld delSld modSld">
      <pc:chgData name="Nezad, Md" userId="S::nezadm@wit.edu::65121980-d072-44be-83f5-6efd14c65559" providerId="AD" clId="Web-{9E81970B-6010-45F2-A6B0-D764D65E3D11}" dt="2021-08-05T13:02:05.691" v="73"/>
      <pc:docMkLst>
        <pc:docMk/>
      </pc:docMkLst>
      <pc:sldChg chg="addSp delSp modSp new mod setBg setClrOvrMap">
        <pc:chgData name="Nezad, Md" userId="S::nezadm@wit.edu::65121980-d072-44be-83f5-6efd14c65559" providerId="AD" clId="Web-{9E81970B-6010-45F2-A6B0-D764D65E3D11}" dt="2021-08-05T12:55:27.821" v="49" actId="20577"/>
        <pc:sldMkLst>
          <pc:docMk/>
          <pc:sldMk cId="596035954" sldId="259"/>
        </pc:sldMkLst>
        <pc:spChg chg="mod ord">
          <ac:chgData name="Nezad, Md" userId="S::nezadm@wit.edu::65121980-d072-44be-83f5-6efd14c65559" providerId="AD" clId="Web-{9E81970B-6010-45F2-A6B0-D764D65E3D11}" dt="2021-08-05T12:55:27.821" v="49" actId="20577"/>
          <ac:spMkLst>
            <pc:docMk/>
            <pc:sldMk cId="596035954" sldId="259"/>
            <ac:spMk id="2" creationId="{2CD1A3A2-73AE-41CC-9442-0B9911DB3953}"/>
          </ac:spMkLst>
        </pc:spChg>
        <pc:spChg chg="del">
          <ac:chgData name="Nezad, Md" userId="S::nezadm@wit.edu::65121980-d072-44be-83f5-6efd14c65559" providerId="AD" clId="Web-{9E81970B-6010-45F2-A6B0-D764D65E3D11}" dt="2021-08-05T12:49:21.530" v="5"/>
          <ac:spMkLst>
            <pc:docMk/>
            <pc:sldMk cId="596035954" sldId="259"/>
            <ac:spMk id="3" creationId="{EE0336C8-CE97-48F1-9C87-25EA74508E40}"/>
          </ac:spMkLst>
        </pc:spChg>
        <pc:spChg chg="add del mod">
          <ac:chgData name="Nezad, Md" userId="S::nezadm@wit.edu::65121980-d072-44be-83f5-6efd14c65559" providerId="AD" clId="Web-{9E81970B-6010-45F2-A6B0-D764D65E3D11}" dt="2021-08-05T12:53:53.631" v="36"/>
          <ac:spMkLst>
            <pc:docMk/>
            <pc:sldMk cId="596035954" sldId="259"/>
            <ac:spMk id="8" creationId="{D99E1C79-02C4-4DEC-8CD0-22334C6D3E59}"/>
          </ac:spMkLst>
        </pc:spChg>
        <pc:spChg chg="add">
          <ac:chgData name="Nezad, Md" userId="S::nezadm@wit.edu::65121980-d072-44be-83f5-6efd14c65559" providerId="AD" clId="Web-{9E81970B-6010-45F2-A6B0-D764D65E3D11}" dt="2021-08-05T12:55:06.086" v="47"/>
          <ac:spMkLst>
            <pc:docMk/>
            <pc:sldMk cId="596035954" sldId="259"/>
            <ac:spMk id="13" creationId="{58987748-2C80-4F65-88FB-F8BC609920D6}"/>
          </ac:spMkLst>
        </pc:spChg>
        <pc:spChg chg="add">
          <ac:chgData name="Nezad, Md" userId="S::nezadm@wit.edu::65121980-d072-44be-83f5-6efd14c65559" providerId="AD" clId="Web-{9E81970B-6010-45F2-A6B0-D764D65E3D11}" dt="2021-08-05T12:55:06.086" v="47"/>
          <ac:spMkLst>
            <pc:docMk/>
            <pc:sldMk cId="596035954" sldId="259"/>
            <ac:spMk id="16" creationId="{B0E58038-8ACE-4AD9-B404-25C603550D83}"/>
          </ac:spMkLst>
        </pc:spChg>
        <pc:spChg chg="add">
          <ac:chgData name="Nezad, Md" userId="S::nezadm@wit.edu::65121980-d072-44be-83f5-6efd14c65559" providerId="AD" clId="Web-{9E81970B-6010-45F2-A6B0-D764D65E3D11}" dt="2021-08-05T12:55:06.086" v="47"/>
          <ac:spMkLst>
            <pc:docMk/>
            <pc:sldMk cId="596035954" sldId="259"/>
            <ac:spMk id="20" creationId="{82BCDE19-2810-4337-9C49-8589C421767D}"/>
          </ac:spMkLst>
        </pc:spChg>
        <pc:picChg chg="add del">
          <ac:chgData name="Nezad, Md" userId="S::nezadm@wit.edu::65121980-d072-44be-83f5-6efd14c65559" providerId="AD" clId="Web-{9E81970B-6010-45F2-A6B0-D764D65E3D11}" dt="2021-08-05T12:48:43.498" v="4"/>
          <ac:picMkLst>
            <pc:docMk/>
            <pc:sldMk cId="596035954" sldId="259"/>
            <ac:picMk id="5" creationId="{8560CC80-5E6A-4866-96CB-C92C3B8C8835}"/>
          </ac:picMkLst>
        </pc:picChg>
        <pc:picChg chg="add del mod ord">
          <ac:chgData name="Nezad, Md" userId="S::nezadm@wit.edu::65121980-d072-44be-83f5-6efd14c65559" providerId="AD" clId="Web-{9E81970B-6010-45F2-A6B0-D764D65E3D11}" dt="2021-08-05T12:49:24.015" v="6"/>
          <ac:picMkLst>
            <pc:docMk/>
            <pc:sldMk cId="596035954" sldId="259"/>
            <ac:picMk id="6" creationId="{111FC13C-7255-4815-8808-0E116BDA1F57}"/>
          </ac:picMkLst>
        </pc:picChg>
        <pc:picChg chg="add mod ord">
          <ac:chgData name="Nezad, Md" userId="S::nezadm@wit.edu::65121980-d072-44be-83f5-6efd14c65559" providerId="AD" clId="Web-{9E81970B-6010-45F2-A6B0-D764D65E3D11}" dt="2021-08-05T12:55:06.086" v="47"/>
          <ac:picMkLst>
            <pc:docMk/>
            <pc:sldMk cId="596035954" sldId="259"/>
            <ac:picMk id="9" creationId="{FC6E07F3-7CB7-49E0-9154-F5B62904122B}"/>
          </ac:picMkLst>
        </pc:picChg>
        <pc:cxnChg chg="add">
          <ac:chgData name="Nezad, Md" userId="S::nezadm@wit.edu::65121980-d072-44be-83f5-6efd14c65559" providerId="AD" clId="Web-{9E81970B-6010-45F2-A6B0-D764D65E3D11}" dt="2021-08-05T12:55:06.086" v="47"/>
          <ac:cxnSpMkLst>
            <pc:docMk/>
            <pc:sldMk cId="596035954" sldId="259"/>
            <ac:cxnSpMk id="18" creationId="{38A34772-9011-42B5-AA63-FD6DEC92EE72}"/>
          </ac:cxnSpMkLst>
        </pc:cxnChg>
      </pc:sldChg>
      <pc:sldChg chg="addSp delSp modSp new mod setBg setClrOvrMap">
        <pc:chgData name="Nezad, Md" userId="S::nezadm@wit.edu::65121980-d072-44be-83f5-6efd14c65559" providerId="AD" clId="Web-{9E81970B-6010-45F2-A6B0-D764D65E3D11}" dt="2021-08-05T12:55:49.837" v="52"/>
        <pc:sldMkLst>
          <pc:docMk/>
          <pc:sldMk cId="3791184283" sldId="260"/>
        </pc:sldMkLst>
        <pc:spChg chg="mod">
          <ac:chgData name="Nezad, Md" userId="S::nezadm@wit.edu::65121980-d072-44be-83f5-6efd14c65559" providerId="AD" clId="Web-{9E81970B-6010-45F2-A6B0-D764D65E3D11}" dt="2021-08-05T12:55:49.837" v="52"/>
          <ac:spMkLst>
            <pc:docMk/>
            <pc:sldMk cId="3791184283" sldId="260"/>
            <ac:spMk id="2" creationId="{23E9DE52-A2FD-4E85-B29F-6F426A42B119}"/>
          </ac:spMkLst>
        </pc:spChg>
        <pc:spChg chg="del">
          <ac:chgData name="Nezad, Md" userId="S::nezadm@wit.edu::65121980-d072-44be-83f5-6efd14c65559" providerId="AD" clId="Web-{9E81970B-6010-45F2-A6B0-D764D65E3D11}" dt="2021-08-05T12:55:43.712" v="50"/>
          <ac:spMkLst>
            <pc:docMk/>
            <pc:sldMk cId="3791184283" sldId="260"/>
            <ac:spMk id="3" creationId="{A7EAB1B4-7002-4FDE-9DF4-48257F2CC17B}"/>
          </ac:spMkLst>
        </pc:spChg>
        <pc:spChg chg="mod">
          <ac:chgData name="Nezad, Md" userId="S::nezadm@wit.edu::65121980-d072-44be-83f5-6efd14c65559" providerId="AD" clId="Web-{9E81970B-6010-45F2-A6B0-D764D65E3D11}" dt="2021-08-05T12:55:49.837" v="52"/>
          <ac:spMkLst>
            <pc:docMk/>
            <pc:sldMk cId="3791184283" sldId="260"/>
            <ac:spMk id="4" creationId="{9009F84F-9B5A-4BFC-911B-C8A23D8C11D7}"/>
          </ac:spMkLst>
        </pc:spChg>
        <pc:spChg chg="add">
          <ac:chgData name="Nezad, Md" userId="S::nezadm@wit.edu::65121980-d072-44be-83f5-6efd14c65559" providerId="AD" clId="Web-{9E81970B-6010-45F2-A6B0-D764D65E3D11}" dt="2021-08-05T12:55:49.837" v="52"/>
          <ac:spMkLst>
            <pc:docMk/>
            <pc:sldMk cId="3791184283" sldId="260"/>
            <ac:spMk id="10" creationId="{416A0E3C-60E6-4F39-BC55-5F7C224E1F7C}"/>
          </ac:spMkLst>
        </pc:spChg>
        <pc:spChg chg="add">
          <ac:chgData name="Nezad, Md" userId="S::nezadm@wit.edu::65121980-d072-44be-83f5-6efd14c65559" providerId="AD" clId="Web-{9E81970B-6010-45F2-A6B0-D764D65E3D11}" dt="2021-08-05T12:55:49.837" v="52"/>
          <ac:spMkLst>
            <pc:docMk/>
            <pc:sldMk cId="3791184283" sldId="260"/>
            <ac:spMk id="14" creationId="{B0E58038-8ACE-4AD9-B404-25C603550D83}"/>
          </ac:spMkLst>
        </pc:spChg>
        <pc:spChg chg="add">
          <ac:chgData name="Nezad, Md" userId="S::nezadm@wit.edu::65121980-d072-44be-83f5-6efd14c65559" providerId="AD" clId="Web-{9E81970B-6010-45F2-A6B0-D764D65E3D11}" dt="2021-08-05T12:55:49.837" v="52"/>
          <ac:spMkLst>
            <pc:docMk/>
            <pc:sldMk cId="3791184283" sldId="260"/>
            <ac:spMk id="18" creationId="{82BCDE19-2810-4337-9C49-8589C421767D}"/>
          </ac:spMkLst>
        </pc:spChg>
        <pc:picChg chg="add mod ord">
          <ac:chgData name="Nezad, Md" userId="S::nezadm@wit.edu::65121980-d072-44be-83f5-6efd14c65559" providerId="AD" clId="Web-{9E81970B-6010-45F2-A6B0-D764D65E3D11}" dt="2021-08-05T12:55:49.837" v="52"/>
          <ac:picMkLst>
            <pc:docMk/>
            <pc:sldMk cId="3791184283" sldId="260"/>
            <ac:picMk id="5" creationId="{55AA208E-E165-4C50-BBA5-EC3C32201F42}"/>
          </ac:picMkLst>
        </pc:picChg>
        <pc:cxnChg chg="add">
          <ac:chgData name="Nezad, Md" userId="S::nezadm@wit.edu::65121980-d072-44be-83f5-6efd14c65559" providerId="AD" clId="Web-{9E81970B-6010-45F2-A6B0-D764D65E3D11}" dt="2021-08-05T12:55:49.837" v="52"/>
          <ac:cxnSpMkLst>
            <pc:docMk/>
            <pc:sldMk cId="3791184283" sldId="260"/>
            <ac:cxnSpMk id="12" creationId="{C5025DAC-8B93-4160-B017-3A274A5828C0}"/>
          </ac:cxnSpMkLst>
        </pc:cxnChg>
        <pc:cxnChg chg="add">
          <ac:chgData name="Nezad, Md" userId="S::nezadm@wit.edu::65121980-d072-44be-83f5-6efd14c65559" providerId="AD" clId="Web-{9E81970B-6010-45F2-A6B0-D764D65E3D11}" dt="2021-08-05T12:55:49.837" v="52"/>
          <ac:cxnSpMkLst>
            <pc:docMk/>
            <pc:sldMk cId="3791184283" sldId="260"/>
            <ac:cxnSpMk id="16" creationId="{38A34772-9011-42B5-AA63-FD6DEC92EE72}"/>
          </ac:cxnSpMkLst>
        </pc:cxnChg>
      </pc:sldChg>
      <pc:sldChg chg="addSp delSp modSp new del mod setBg setClrOvrMap">
        <pc:chgData name="Nezad, Md" userId="S::nezadm@wit.edu::65121980-d072-44be-83f5-6efd14c65559" providerId="AD" clId="Web-{9E81970B-6010-45F2-A6B0-D764D65E3D11}" dt="2021-08-05T12:59:42.999" v="60"/>
        <pc:sldMkLst>
          <pc:docMk/>
          <pc:sldMk cId="145916717" sldId="261"/>
        </pc:sldMkLst>
        <pc:spChg chg="mod ord">
          <ac:chgData name="Nezad, Md" userId="S::nezadm@wit.edu::65121980-d072-44be-83f5-6efd14c65559" providerId="AD" clId="Web-{9E81970B-6010-45F2-A6B0-D764D65E3D11}" dt="2021-08-05T12:59:31.671" v="59"/>
          <ac:spMkLst>
            <pc:docMk/>
            <pc:sldMk cId="145916717" sldId="261"/>
            <ac:spMk id="2" creationId="{EE0B296E-05A4-4F49-B2A4-BFCFF00FC11A}"/>
          </ac:spMkLst>
        </pc:spChg>
        <pc:spChg chg="del">
          <ac:chgData name="Nezad, Md" userId="S::nezadm@wit.edu::65121980-d072-44be-83f5-6efd14c65559" providerId="AD" clId="Web-{9E81970B-6010-45F2-A6B0-D764D65E3D11}" dt="2021-08-05T12:58:33.982" v="53"/>
          <ac:spMkLst>
            <pc:docMk/>
            <pc:sldMk cId="145916717" sldId="261"/>
            <ac:spMk id="3" creationId="{87D14D1C-FFB0-4854-BFEE-BD71E5D07007}"/>
          </ac:spMkLst>
        </pc:spChg>
        <pc:spChg chg="mod">
          <ac:chgData name="Nezad, Md" userId="S::nezadm@wit.edu::65121980-d072-44be-83f5-6efd14c65559" providerId="AD" clId="Web-{9E81970B-6010-45F2-A6B0-D764D65E3D11}" dt="2021-08-05T12:59:31.671" v="59"/>
          <ac:spMkLst>
            <pc:docMk/>
            <pc:sldMk cId="145916717" sldId="261"/>
            <ac:spMk id="4" creationId="{D3C6A2B3-4245-4592-83E2-95B10C841AF0}"/>
          </ac:spMkLst>
        </pc:spChg>
        <pc:spChg chg="add">
          <ac:chgData name="Nezad, Md" userId="S::nezadm@wit.edu::65121980-d072-44be-83f5-6efd14c65559" providerId="AD" clId="Web-{9E81970B-6010-45F2-A6B0-D764D65E3D11}" dt="2021-08-05T12:59:31.671" v="59"/>
          <ac:spMkLst>
            <pc:docMk/>
            <pc:sldMk cId="145916717" sldId="261"/>
            <ac:spMk id="10" creationId="{416A0E3C-60E6-4F39-BC55-5F7C224E1F7C}"/>
          </ac:spMkLst>
        </pc:spChg>
        <pc:spChg chg="add">
          <ac:chgData name="Nezad, Md" userId="S::nezadm@wit.edu::65121980-d072-44be-83f5-6efd14c65559" providerId="AD" clId="Web-{9E81970B-6010-45F2-A6B0-D764D65E3D11}" dt="2021-08-05T12:59:31.671" v="59"/>
          <ac:spMkLst>
            <pc:docMk/>
            <pc:sldMk cId="145916717" sldId="261"/>
            <ac:spMk id="14" creationId="{B0E58038-8ACE-4AD9-B404-25C603550D83}"/>
          </ac:spMkLst>
        </pc:spChg>
        <pc:spChg chg="add">
          <ac:chgData name="Nezad, Md" userId="S::nezadm@wit.edu::65121980-d072-44be-83f5-6efd14c65559" providerId="AD" clId="Web-{9E81970B-6010-45F2-A6B0-D764D65E3D11}" dt="2021-08-05T12:59:31.671" v="59"/>
          <ac:spMkLst>
            <pc:docMk/>
            <pc:sldMk cId="145916717" sldId="261"/>
            <ac:spMk id="18" creationId="{82BCDE19-2810-4337-9C49-8589C421767D}"/>
          </ac:spMkLst>
        </pc:spChg>
        <pc:picChg chg="add mod ord modCrop">
          <ac:chgData name="Nezad, Md" userId="S::nezadm@wit.edu::65121980-d072-44be-83f5-6efd14c65559" providerId="AD" clId="Web-{9E81970B-6010-45F2-A6B0-D764D65E3D11}" dt="2021-08-05T12:59:31.671" v="59"/>
          <ac:picMkLst>
            <pc:docMk/>
            <pc:sldMk cId="145916717" sldId="261"/>
            <ac:picMk id="5" creationId="{AAD30DA2-29AE-44CD-97A1-CA377B28710C}"/>
          </ac:picMkLst>
        </pc:picChg>
        <pc:cxnChg chg="add">
          <ac:chgData name="Nezad, Md" userId="S::nezadm@wit.edu::65121980-d072-44be-83f5-6efd14c65559" providerId="AD" clId="Web-{9E81970B-6010-45F2-A6B0-D764D65E3D11}" dt="2021-08-05T12:59:31.671" v="59"/>
          <ac:cxnSpMkLst>
            <pc:docMk/>
            <pc:sldMk cId="145916717" sldId="261"/>
            <ac:cxnSpMk id="12" creationId="{C5025DAC-8B93-4160-B017-3A274A5828C0}"/>
          </ac:cxnSpMkLst>
        </pc:cxnChg>
        <pc:cxnChg chg="add">
          <ac:chgData name="Nezad, Md" userId="S::nezadm@wit.edu::65121980-d072-44be-83f5-6efd14c65559" providerId="AD" clId="Web-{9E81970B-6010-45F2-A6B0-D764D65E3D11}" dt="2021-08-05T12:59:31.671" v="59"/>
          <ac:cxnSpMkLst>
            <pc:docMk/>
            <pc:sldMk cId="145916717" sldId="261"/>
            <ac:cxnSpMk id="16" creationId="{38A34772-9011-42B5-AA63-FD6DEC92EE72}"/>
          </ac:cxnSpMkLst>
        </pc:cxnChg>
      </pc:sldChg>
      <pc:sldChg chg="addSp delSp modSp new">
        <pc:chgData name="Nezad, Md" userId="S::nezadm@wit.edu::65121980-d072-44be-83f5-6efd14c65559" providerId="AD" clId="Web-{9E81970B-6010-45F2-A6B0-D764D65E3D11}" dt="2021-08-05T13:02:05.691" v="73"/>
        <pc:sldMkLst>
          <pc:docMk/>
          <pc:sldMk cId="2761900734" sldId="261"/>
        </pc:sldMkLst>
        <pc:spChg chg="del">
          <ac:chgData name="Nezad, Md" userId="S::nezadm@wit.edu::65121980-d072-44be-83f5-6efd14c65559" providerId="AD" clId="Web-{9E81970B-6010-45F2-A6B0-D764D65E3D11}" dt="2021-08-05T13:01:33.940" v="71"/>
          <ac:spMkLst>
            <pc:docMk/>
            <pc:sldMk cId="2761900734" sldId="261"/>
            <ac:spMk id="3" creationId="{A339708F-BD56-4236-AAD0-561AD1030339}"/>
          </ac:spMkLst>
        </pc:spChg>
        <pc:picChg chg="add mod ord modCrop">
          <ac:chgData name="Nezad, Md" userId="S::nezadm@wit.edu::65121980-d072-44be-83f5-6efd14c65559" providerId="AD" clId="Web-{9E81970B-6010-45F2-A6B0-D764D65E3D11}" dt="2021-08-05T13:02:05.691" v="73"/>
          <ac:picMkLst>
            <pc:docMk/>
            <pc:sldMk cId="2761900734" sldId="261"/>
            <ac:picMk id="4" creationId="{3A0F4C51-6CEA-4403-87B1-CA92464225A5}"/>
          </ac:picMkLst>
        </pc:picChg>
      </pc:sldChg>
      <pc:sldChg chg="addSp delSp modSp new del mod setBg setClrOvrMap">
        <pc:chgData name="Nezad, Md" userId="S::nezadm@wit.edu::65121980-d072-44be-83f5-6efd14c65559" providerId="AD" clId="Web-{9E81970B-6010-45F2-A6B0-D764D65E3D11}" dt="2021-08-05T13:01:18.752" v="69"/>
        <pc:sldMkLst>
          <pc:docMk/>
          <pc:sldMk cId="3197462746" sldId="261"/>
        </pc:sldMkLst>
        <pc:spChg chg="mod ord">
          <ac:chgData name="Nezad, Md" userId="S::nezadm@wit.edu::65121980-d072-44be-83f5-6efd14c65559" providerId="AD" clId="Web-{9E81970B-6010-45F2-A6B0-D764D65E3D11}" dt="2021-08-05T13:01:12.314" v="68"/>
          <ac:spMkLst>
            <pc:docMk/>
            <pc:sldMk cId="3197462746" sldId="261"/>
            <ac:spMk id="2" creationId="{D020AE20-73A2-47D2-B56D-C68DA52D1150}"/>
          </ac:spMkLst>
        </pc:spChg>
        <pc:spChg chg="del">
          <ac:chgData name="Nezad, Md" userId="S::nezadm@wit.edu::65121980-d072-44be-83f5-6efd14c65559" providerId="AD" clId="Web-{9E81970B-6010-45F2-A6B0-D764D65E3D11}" dt="2021-08-05T13:00:02.515" v="62"/>
          <ac:spMkLst>
            <pc:docMk/>
            <pc:sldMk cId="3197462746" sldId="261"/>
            <ac:spMk id="3" creationId="{5D71421C-9E57-45D8-A106-922E64721841}"/>
          </ac:spMkLst>
        </pc:spChg>
        <pc:spChg chg="add">
          <ac:chgData name="Nezad, Md" userId="S::nezadm@wit.edu::65121980-d072-44be-83f5-6efd14c65559" providerId="AD" clId="Web-{9E81970B-6010-45F2-A6B0-D764D65E3D11}" dt="2021-08-05T13:01:12.314" v="68"/>
          <ac:spMkLst>
            <pc:docMk/>
            <pc:sldMk cId="3197462746" sldId="261"/>
            <ac:spMk id="6" creationId="{B0E58038-8ACE-4AD9-B404-25C603550D83}"/>
          </ac:spMkLst>
        </pc:spChg>
        <pc:spChg chg="add del">
          <ac:chgData name="Nezad, Md" userId="S::nezadm@wit.edu::65121980-d072-44be-83f5-6efd14c65559" providerId="AD" clId="Web-{9E81970B-6010-45F2-A6B0-D764D65E3D11}" dt="2021-08-05T13:01:12.095" v="67"/>
          <ac:spMkLst>
            <pc:docMk/>
            <pc:sldMk cId="3197462746" sldId="261"/>
            <ac:spMk id="8" creationId="{E1580DB4-51D4-4CD8-A57C-2D12EC3135C1}"/>
          </ac:spMkLst>
        </pc:spChg>
        <pc:spChg chg="add">
          <ac:chgData name="Nezad, Md" userId="S::nezadm@wit.edu::65121980-d072-44be-83f5-6efd14c65559" providerId="AD" clId="Web-{9E81970B-6010-45F2-A6B0-D764D65E3D11}" dt="2021-08-05T13:01:12.314" v="68"/>
          <ac:spMkLst>
            <pc:docMk/>
            <pc:sldMk cId="3197462746" sldId="261"/>
            <ac:spMk id="9" creationId="{97E36E1D-F85C-4AA1-B887-625ACA0A9F76}"/>
          </ac:spMkLst>
        </pc:spChg>
        <pc:spChg chg="add del">
          <ac:chgData name="Nezad, Md" userId="S::nezadm@wit.edu::65121980-d072-44be-83f5-6efd14c65559" providerId="AD" clId="Web-{9E81970B-6010-45F2-A6B0-D764D65E3D11}" dt="2021-08-05T13:01:12.095" v="67"/>
          <ac:spMkLst>
            <pc:docMk/>
            <pc:sldMk cId="3197462746" sldId="261"/>
            <ac:spMk id="11" creationId="{E844E128-FF69-4E9F-8327-6B504B3C5AE1}"/>
          </ac:spMkLst>
        </pc:spChg>
        <pc:spChg chg="add">
          <ac:chgData name="Nezad, Md" userId="S::nezadm@wit.edu::65121980-d072-44be-83f5-6efd14c65559" providerId="AD" clId="Web-{9E81970B-6010-45F2-A6B0-D764D65E3D11}" dt="2021-08-05T13:01:12.314" v="68"/>
          <ac:spMkLst>
            <pc:docMk/>
            <pc:sldMk cId="3197462746" sldId="261"/>
            <ac:spMk id="15" creationId="{82BCDE19-2810-4337-9C49-8589C421767D}"/>
          </ac:spMkLst>
        </pc:spChg>
        <pc:picChg chg="add mod ord modCrop">
          <ac:chgData name="Nezad, Md" userId="S::nezadm@wit.edu::65121980-d072-44be-83f5-6efd14c65559" providerId="AD" clId="Web-{9E81970B-6010-45F2-A6B0-D764D65E3D11}" dt="2021-08-05T13:01:12.314" v="68"/>
          <ac:picMkLst>
            <pc:docMk/>
            <pc:sldMk cId="3197462746" sldId="261"/>
            <ac:picMk id="4" creationId="{092DD6D9-E195-46DE-A740-D46D1982B5DF}"/>
          </ac:picMkLst>
        </pc:picChg>
        <pc:cxnChg chg="add">
          <ac:chgData name="Nezad, Md" userId="S::nezadm@wit.edu::65121980-d072-44be-83f5-6efd14c65559" providerId="AD" clId="Web-{9E81970B-6010-45F2-A6B0-D764D65E3D11}" dt="2021-08-05T13:01:12.314" v="68"/>
          <ac:cxnSpMkLst>
            <pc:docMk/>
            <pc:sldMk cId="3197462746" sldId="261"/>
            <ac:cxnSpMk id="7" creationId="{38A34772-9011-42B5-AA63-FD6DEC92EE72}"/>
          </ac:cxnSpMkLst>
        </pc:cxnChg>
        <pc:cxnChg chg="add del">
          <ac:chgData name="Nezad, Md" userId="S::nezadm@wit.edu::65121980-d072-44be-83f5-6efd14c65559" providerId="AD" clId="Web-{9E81970B-6010-45F2-A6B0-D764D65E3D11}" dt="2021-08-05T13:01:12.095" v="67"/>
          <ac:cxnSpMkLst>
            <pc:docMk/>
            <pc:sldMk cId="3197462746" sldId="261"/>
            <ac:cxnSpMk id="13" creationId="{055CEADF-09EA-423C-8C45-F94AF44D5AF0}"/>
          </ac:cxnSpMkLst>
        </pc:cxnChg>
      </pc:sldChg>
    </pc:docChg>
  </pc:docChgLst>
  <pc:docChgLst>
    <pc:chgData name="Meng-Lim, Anthony" userId="S::menglima@wit.edu::b18e23b5-9c73-426f-9cb4-53e6feebe685" providerId="AD" clId="Web-{FB230D9B-F0DE-4CBA-92A5-6D49CA0B1C18}"/>
    <pc:docChg chg="modSld">
      <pc:chgData name="Meng-Lim, Anthony" userId="S::menglima@wit.edu::b18e23b5-9c73-426f-9cb4-53e6feebe685" providerId="AD" clId="Web-{FB230D9B-F0DE-4CBA-92A5-6D49CA0B1C18}" dt="2021-08-05T13:42:59.745" v="4"/>
      <pc:docMkLst>
        <pc:docMk/>
      </pc:docMkLst>
      <pc:sldChg chg="addSp delSp">
        <pc:chgData name="Meng-Lim, Anthony" userId="S::menglima@wit.edu::b18e23b5-9c73-426f-9cb4-53e6feebe685" providerId="AD" clId="Web-{FB230D9B-F0DE-4CBA-92A5-6D49CA0B1C18}" dt="2021-08-05T13:42:59.745" v="4"/>
        <pc:sldMkLst>
          <pc:docMk/>
          <pc:sldMk cId="2130925091" sldId="262"/>
        </pc:sldMkLst>
        <pc:spChg chg="add del">
          <ac:chgData name="Meng-Lim, Anthony" userId="S::menglima@wit.edu::b18e23b5-9c73-426f-9cb4-53e6feebe685" providerId="AD" clId="Web-{FB230D9B-F0DE-4CBA-92A5-6D49CA0B1C18}" dt="2021-08-05T13:42:59.745" v="4"/>
          <ac:spMkLst>
            <pc:docMk/>
            <pc:sldMk cId="2130925091" sldId="262"/>
            <ac:spMk id="4" creationId="{5B3DFE56-BAA6-4234-8539-6CC5B4E2D756}"/>
          </ac:spMkLst>
        </pc:spChg>
      </pc:sldChg>
      <pc:sldChg chg="modSp">
        <pc:chgData name="Meng-Lim, Anthony" userId="S::menglima@wit.edu::b18e23b5-9c73-426f-9cb4-53e6feebe685" providerId="AD" clId="Web-{FB230D9B-F0DE-4CBA-92A5-6D49CA0B1C18}" dt="2021-08-05T13:42:42.307" v="2" actId="20577"/>
        <pc:sldMkLst>
          <pc:docMk/>
          <pc:sldMk cId="2457243950" sldId="264"/>
        </pc:sldMkLst>
        <pc:spChg chg="mod">
          <ac:chgData name="Meng-Lim, Anthony" userId="S::menglima@wit.edu::b18e23b5-9c73-426f-9cb4-53e6feebe685" providerId="AD" clId="Web-{FB230D9B-F0DE-4CBA-92A5-6D49CA0B1C18}" dt="2021-08-05T13:42:42.307" v="2" actId="20577"/>
          <ac:spMkLst>
            <pc:docMk/>
            <pc:sldMk cId="2457243950" sldId="264"/>
            <ac:spMk id="9" creationId="{D2A93DB8-86F4-41D4-A345-772D327B4D56}"/>
          </ac:spMkLst>
        </pc:spChg>
      </pc:sldChg>
    </pc:docChg>
  </pc:docChgLst>
  <pc:docChgLst>
    <pc:chgData name="Nezad, Md" userId="S::nezadm@wit.edu::65121980-d072-44be-83f5-6efd14c65559" providerId="AD" clId="Web-{821DE7EC-D2F8-4F75-BFC4-020D71213585}"/>
    <pc:docChg chg="modSld">
      <pc:chgData name="Nezad, Md" userId="S::nezadm@wit.edu::65121980-d072-44be-83f5-6efd14c65559" providerId="AD" clId="Web-{821DE7EC-D2F8-4F75-BFC4-020D71213585}" dt="2021-08-05T13:18:24.920" v="75"/>
      <pc:docMkLst>
        <pc:docMk/>
      </pc:docMkLst>
      <pc:sldChg chg="modSp">
        <pc:chgData name="Nezad, Md" userId="S::nezadm@wit.edu::65121980-d072-44be-83f5-6efd14c65559" providerId="AD" clId="Web-{821DE7EC-D2F8-4F75-BFC4-020D71213585}" dt="2021-08-05T13:12:31.377" v="62" actId="20577"/>
        <pc:sldMkLst>
          <pc:docMk/>
          <pc:sldMk cId="109857222" sldId="256"/>
        </pc:sldMkLst>
        <pc:spChg chg="mod">
          <ac:chgData name="Nezad, Md" userId="S::nezadm@wit.edu::65121980-d072-44be-83f5-6efd14c65559" providerId="AD" clId="Web-{821DE7EC-D2F8-4F75-BFC4-020D71213585}" dt="2021-08-05T13:12:31.377" v="62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addSp delSp modSp">
        <pc:chgData name="Nezad, Md" userId="S::nezadm@wit.edu::65121980-d072-44be-83f5-6efd14c65559" providerId="AD" clId="Web-{821DE7EC-D2F8-4F75-BFC4-020D71213585}" dt="2021-08-05T13:17:23.027" v="74"/>
        <pc:sldMkLst>
          <pc:docMk/>
          <pc:sldMk cId="255039834" sldId="257"/>
        </pc:sldMkLst>
        <pc:spChg chg="mod">
          <ac:chgData name="Nezad, Md" userId="S::nezadm@wit.edu::65121980-d072-44be-83f5-6efd14c65559" providerId="AD" clId="Web-{821DE7EC-D2F8-4F75-BFC4-020D71213585}" dt="2021-08-05T13:17:23.027" v="74"/>
          <ac:spMkLst>
            <pc:docMk/>
            <pc:sldMk cId="255039834" sldId="257"/>
            <ac:spMk id="2" creationId="{F06B9114-8196-4174-A8B3-39E91EDE6D65}"/>
          </ac:spMkLst>
        </pc:spChg>
        <pc:spChg chg="del">
          <ac:chgData name="Nezad, Md" userId="S::nezadm@wit.edu::65121980-d072-44be-83f5-6efd14c65559" providerId="AD" clId="Web-{821DE7EC-D2F8-4F75-BFC4-020D71213585}" dt="2021-08-05T13:16:19.119" v="63"/>
          <ac:spMkLst>
            <pc:docMk/>
            <pc:sldMk cId="255039834" sldId="257"/>
            <ac:spMk id="6" creationId="{B0E58038-8ACE-4AD9-B404-25C603550D83}"/>
          </ac:spMkLst>
        </pc:spChg>
        <pc:spChg chg="mod ord">
          <ac:chgData name="Nezad, Md" userId="S::nezadm@wit.edu::65121980-d072-44be-83f5-6efd14c65559" providerId="AD" clId="Web-{821DE7EC-D2F8-4F75-BFC4-020D71213585}" dt="2021-08-05T13:17:23.027" v="74"/>
          <ac:spMkLst>
            <pc:docMk/>
            <pc:sldMk cId="255039834" sldId="257"/>
            <ac:spMk id="9" creationId="{D2A93DB8-86F4-41D4-A345-772D327B4D56}"/>
          </ac:spMkLst>
        </pc:spChg>
        <pc:spChg chg="del">
          <ac:chgData name="Nezad, Md" userId="S::nezadm@wit.edu::65121980-d072-44be-83f5-6efd14c65559" providerId="AD" clId="Web-{821DE7EC-D2F8-4F75-BFC4-020D71213585}" dt="2021-08-05T13:16:19.119" v="63"/>
          <ac:spMkLst>
            <pc:docMk/>
            <pc:sldMk cId="255039834" sldId="257"/>
            <ac:spMk id="15" creationId="{82BCDE19-2810-4337-9C49-8589C421767D}"/>
          </ac:spMkLst>
        </pc:spChg>
        <pc:spChg chg="add del">
          <ac:chgData name="Nezad, Md" userId="S::nezadm@wit.edu::65121980-d072-44be-83f5-6efd14c65559" providerId="AD" clId="Web-{821DE7EC-D2F8-4F75-BFC4-020D71213585}" dt="2021-08-05T13:17:23.027" v="74"/>
          <ac:spMkLst>
            <pc:docMk/>
            <pc:sldMk cId="255039834" sldId="257"/>
            <ac:spMk id="20" creationId="{E844E128-FF69-4E9F-8327-6B504B3C5AE1}"/>
          </ac:spMkLst>
        </pc:spChg>
        <pc:spChg chg="add del">
          <ac:chgData name="Nezad, Md" userId="S::nezadm@wit.edu::65121980-d072-44be-83f5-6efd14c65559" providerId="AD" clId="Web-{821DE7EC-D2F8-4F75-BFC4-020D71213585}" dt="2021-08-05T13:17:23.027" v="74"/>
          <ac:spMkLst>
            <pc:docMk/>
            <pc:sldMk cId="255039834" sldId="257"/>
            <ac:spMk id="27" creationId="{B0E58038-8ACE-4AD9-B404-25C603550D83}"/>
          </ac:spMkLst>
        </pc:spChg>
        <pc:spChg chg="add del">
          <ac:chgData name="Nezad, Md" userId="S::nezadm@wit.edu::65121980-d072-44be-83f5-6efd14c65559" providerId="AD" clId="Web-{821DE7EC-D2F8-4F75-BFC4-020D71213585}" dt="2021-08-05T13:17:23.027" v="74"/>
          <ac:spMkLst>
            <pc:docMk/>
            <pc:sldMk cId="255039834" sldId="257"/>
            <ac:spMk id="29" creationId="{5B3FFBAC-AB0F-448D-A038-E132C4CF5333}"/>
          </ac:spMkLst>
        </pc:spChg>
        <pc:spChg chg="add del">
          <ac:chgData name="Nezad, Md" userId="S::nezadm@wit.edu::65121980-d072-44be-83f5-6efd14c65559" providerId="AD" clId="Web-{821DE7EC-D2F8-4F75-BFC4-020D71213585}" dt="2021-08-05T13:17:23.027" v="74"/>
          <ac:spMkLst>
            <pc:docMk/>
            <pc:sldMk cId="255039834" sldId="257"/>
            <ac:spMk id="33" creationId="{82BCDE19-2810-4337-9C49-8589C421767D}"/>
          </ac:spMkLst>
        </pc:spChg>
        <pc:picChg chg="add mod ord">
          <ac:chgData name="Nezad, Md" userId="S::nezadm@wit.edu::65121980-d072-44be-83f5-6efd14c65559" providerId="AD" clId="Web-{821DE7EC-D2F8-4F75-BFC4-020D71213585}" dt="2021-08-05T13:17:23.027" v="74"/>
          <ac:picMkLst>
            <pc:docMk/>
            <pc:sldMk cId="255039834" sldId="257"/>
            <ac:picMk id="3" creationId="{4DE8778F-F16B-4317-9312-5F19F56609D3}"/>
          </ac:picMkLst>
        </pc:picChg>
        <pc:picChg chg="mod ord">
          <ac:chgData name="Nezad, Md" userId="S::nezadm@wit.edu::65121980-d072-44be-83f5-6efd14c65559" providerId="AD" clId="Web-{821DE7EC-D2F8-4F75-BFC4-020D71213585}" dt="2021-08-05T13:17:23.027" v="74"/>
          <ac:picMkLst>
            <pc:docMk/>
            <pc:sldMk cId="255039834" sldId="257"/>
            <ac:picMk id="4" creationId="{9CB041A6-DE6D-42E4-9891-167F16A474D6}"/>
          </ac:picMkLst>
        </pc:picChg>
        <pc:cxnChg chg="del">
          <ac:chgData name="Nezad, Md" userId="S::nezadm@wit.edu::65121980-d072-44be-83f5-6efd14c65559" providerId="AD" clId="Web-{821DE7EC-D2F8-4F75-BFC4-020D71213585}" dt="2021-08-05T13:16:19.119" v="63"/>
          <ac:cxnSpMkLst>
            <pc:docMk/>
            <pc:sldMk cId="255039834" sldId="257"/>
            <ac:cxnSpMk id="7" creationId="{38A34772-9011-42B5-AA63-FD6DEC92EE72}"/>
          </ac:cxnSpMkLst>
        </pc:cxnChg>
        <pc:cxnChg chg="add del">
          <ac:chgData name="Nezad, Md" userId="S::nezadm@wit.edu::65121980-d072-44be-83f5-6efd14c65559" providerId="AD" clId="Web-{821DE7EC-D2F8-4F75-BFC4-020D71213585}" dt="2021-08-05T13:17:23.027" v="74"/>
          <ac:cxnSpMkLst>
            <pc:docMk/>
            <pc:sldMk cId="255039834" sldId="257"/>
            <ac:cxnSpMk id="22" creationId="{055CEADF-09EA-423C-8C45-F94AF44D5AF0}"/>
          </ac:cxnSpMkLst>
        </pc:cxnChg>
        <pc:cxnChg chg="add del">
          <ac:chgData name="Nezad, Md" userId="S::nezadm@wit.edu::65121980-d072-44be-83f5-6efd14c65559" providerId="AD" clId="Web-{821DE7EC-D2F8-4F75-BFC4-020D71213585}" dt="2021-08-05T13:17:23.027" v="74"/>
          <ac:cxnSpMkLst>
            <pc:docMk/>
            <pc:sldMk cId="255039834" sldId="257"/>
            <ac:cxnSpMk id="31" creationId="{38A34772-9011-42B5-AA63-FD6DEC92EE72}"/>
          </ac:cxnSpMkLst>
        </pc:cxnChg>
      </pc:sldChg>
      <pc:sldChg chg="addSp delSp modSp">
        <pc:chgData name="Nezad, Md" userId="S::nezadm@wit.edu::65121980-d072-44be-83f5-6efd14c65559" providerId="AD" clId="Web-{821DE7EC-D2F8-4F75-BFC4-020D71213585}" dt="2021-08-05T13:18:24.920" v="75"/>
        <pc:sldMkLst>
          <pc:docMk/>
          <pc:sldMk cId="2205118828" sldId="258"/>
        </pc:sldMkLst>
        <pc:spChg chg="mod">
          <ac:chgData name="Nezad, Md" userId="S::nezadm@wit.edu::65121980-d072-44be-83f5-6efd14c65559" providerId="AD" clId="Web-{821DE7EC-D2F8-4F75-BFC4-020D71213585}" dt="2021-08-05T13:18:24.920" v="75"/>
          <ac:spMkLst>
            <pc:docMk/>
            <pc:sldMk cId="2205118828" sldId="258"/>
            <ac:spMk id="2" creationId="{F06B9114-8196-4174-A8B3-39E91EDE6D65}"/>
          </ac:spMkLst>
        </pc:spChg>
        <pc:spChg chg="del">
          <ac:chgData name="Nezad, Md" userId="S::nezadm@wit.edu::65121980-d072-44be-83f5-6efd14c65559" providerId="AD" clId="Web-{821DE7EC-D2F8-4F75-BFC4-020D71213585}" dt="2021-08-05T13:18:24.920" v="75"/>
          <ac:spMkLst>
            <pc:docMk/>
            <pc:sldMk cId="2205118828" sldId="258"/>
            <ac:spMk id="6" creationId="{B0E58038-8ACE-4AD9-B404-25C603550D83}"/>
          </ac:spMkLst>
        </pc:spChg>
        <pc:spChg chg="mod">
          <ac:chgData name="Nezad, Md" userId="S::nezadm@wit.edu::65121980-d072-44be-83f5-6efd14c65559" providerId="AD" clId="Web-{821DE7EC-D2F8-4F75-BFC4-020D71213585}" dt="2021-08-05T13:18:24.920" v="75"/>
          <ac:spMkLst>
            <pc:docMk/>
            <pc:sldMk cId="2205118828" sldId="258"/>
            <ac:spMk id="9" creationId="{D2A93DB8-86F4-41D4-A345-772D327B4D56}"/>
          </ac:spMkLst>
        </pc:spChg>
        <pc:spChg chg="del">
          <ac:chgData name="Nezad, Md" userId="S::nezadm@wit.edu::65121980-d072-44be-83f5-6efd14c65559" providerId="AD" clId="Web-{821DE7EC-D2F8-4F75-BFC4-020D71213585}" dt="2021-08-05T13:18:24.920" v="75"/>
          <ac:spMkLst>
            <pc:docMk/>
            <pc:sldMk cId="2205118828" sldId="258"/>
            <ac:spMk id="15" creationId="{82BCDE19-2810-4337-9C49-8589C421767D}"/>
          </ac:spMkLst>
        </pc:spChg>
        <pc:spChg chg="add">
          <ac:chgData name="Nezad, Md" userId="S::nezadm@wit.edu::65121980-d072-44be-83f5-6efd14c65559" providerId="AD" clId="Web-{821DE7EC-D2F8-4F75-BFC4-020D71213585}" dt="2021-08-05T13:18:24.920" v="75"/>
          <ac:spMkLst>
            <pc:docMk/>
            <pc:sldMk cId="2205118828" sldId="258"/>
            <ac:spMk id="20" creationId="{E844E128-FF69-4E9F-8327-6B504B3C5AE1}"/>
          </ac:spMkLst>
        </pc:spChg>
        <pc:picChg chg="mod ord">
          <ac:chgData name="Nezad, Md" userId="S::nezadm@wit.edu::65121980-d072-44be-83f5-6efd14c65559" providerId="AD" clId="Web-{821DE7EC-D2F8-4F75-BFC4-020D71213585}" dt="2021-08-05T13:18:24.920" v="75"/>
          <ac:picMkLst>
            <pc:docMk/>
            <pc:sldMk cId="2205118828" sldId="258"/>
            <ac:picMk id="4" creationId="{9CB041A6-DE6D-42E4-9891-167F16A474D6}"/>
          </ac:picMkLst>
        </pc:picChg>
        <pc:cxnChg chg="del">
          <ac:chgData name="Nezad, Md" userId="S::nezadm@wit.edu::65121980-d072-44be-83f5-6efd14c65559" providerId="AD" clId="Web-{821DE7EC-D2F8-4F75-BFC4-020D71213585}" dt="2021-08-05T13:18:24.920" v="75"/>
          <ac:cxnSpMkLst>
            <pc:docMk/>
            <pc:sldMk cId="2205118828" sldId="258"/>
            <ac:cxnSpMk id="7" creationId="{38A34772-9011-42B5-AA63-FD6DEC92EE72}"/>
          </ac:cxnSpMkLst>
        </pc:cxnChg>
        <pc:cxnChg chg="add">
          <ac:chgData name="Nezad, Md" userId="S::nezadm@wit.edu::65121980-d072-44be-83f5-6efd14c65559" providerId="AD" clId="Web-{821DE7EC-D2F8-4F75-BFC4-020D71213585}" dt="2021-08-05T13:18:24.920" v="75"/>
          <ac:cxnSpMkLst>
            <pc:docMk/>
            <pc:sldMk cId="2205118828" sldId="258"/>
            <ac:cxnSpMk id="22" creationId="{055CEADF-09EA-423C-8C45-F94AF44D5AF0}"/>
          </ac:cxnSpMkLst>
        </pc:cxnChg>
      </pc:sldChg>
      <pc:sldChg chg="addSp delSp modSp">
        <pc:chgData name="Nezad, Md" userId="S::nezadm@wit.edu::65121980-d072-44be-83f5-6efd14c65559" providerId="AD" clId="Web-{821DE7EC-D2F8-4F75-BFC4-020D71213585}" dt="2021-08-05T13:09:38.216" v="9"/>
        <pc:sldMkLst>
          <pc:docMk/>
          <pc:sldMk cId="3791184283" sldId="260"/>
        </pc:sldMkLst>
        <pc:spChg chg="add del mod">
          <ac:chgData name="Nezad, Md" userId="S::nezadm@wit.edu::65121980-d072-44be-83f5-6efd14c65559" providerId="AD" clId="Web-{821DE7EC-D2F8-4F75-BFC4-020D71213585}" dt="2021-08-05T13:09:38.216" v="9"/>
          <ac:spMkLst>
            <pc:docMk/>
            <pc:sldMk cId="3791184283" sldId="260"/>
            <ac:spMk id="7" creationId="{274F1BCC-D644-4AAC-96DB-7E25C7571A0E}"/>
          </ac:spMkLst>
        </pc:spChg>
        <pc:picChg chg="add del">
          <ac:chgData name="Nezad, Md" userId="S::nezadm@wit.edu::65121980-d072-44be-83f5-6efd14c65559" providerId="AD" clId="Web-{821DE7EC-D2F8-4F75-BFC4-020D71213585}" dt="2021-08-05T13:09:25.418" v="7"/>
          <ac:picMkLst>
            <pc:docMk/>
            <pc:sldMk cId="3791184283" sldId="260"/>
            <ac:picMk id="3" creationId="{9C6086E1-36D6-402C-9117-48EEB0074C6A}"/>
          </ac:picMkLst>
        </pc:picChg>
        <pc:picChg chg="add del">
          <ac:chgData name="Nezad, Md" userId="S::nezadm@wit.edu::65121980-d072-44be-83f5-6efd14c65559" providerId="AD" clId="Web-{821DE7EC-D2F8-4F75-BFC4-020D71213585}" dt="2021-08-05T13:09:38.216" v="9"/>
          <ac:picMkLst>
            <pc:docMk/>
            <pc:sldMk cId="3791184283" sldId="260"/>
            <ac:picMk id="5" creationId="{55AA208E-E165-4C50-BBA5-EC3C32201F42}"/>
          </ac:picMkLst>
        </pc:picChg>
      </pc:sldChg>
      <pc:sldChg chg="modSp">
        <pc:chgData name="Nezad, Md" userId="S::nezadm@wit.edu::65121980-d072-44be-83f5-6efd14c65559" providerId="AD" clId="Web-{821DE7EC-D2F8-4F75-BFC4-020D71213585}" dt="2021-08-05T13:09:59.123" v="19" actId="1076"/>
        <pc:sldMkLst>
          <pc:docMk/>
          <pc:sldMk cId="2761900734" sldId="261"/>
        </pc:sldMkLst>
        <pc:spChg chg="mod">
          <ac:chgData name="Nezad, Md" userId="S::nezadm@wit.edu::65121980-d072-44be-83f5-6efd14c65559" providerId="AD" clId="Web-{821DE7EC-D2F8-4F75-BFC4-020D71213585}" dt="2021-08-05T13:09:59.123" v="19" actId="1076"/>
          <ac:spMkLst>
            <pc:docMk/>
            <pc:sldMk cId="2761900734" sldId="261"/>
            <ac:spMk id="2" creationId="{976925D0-D6A6-4D35-8C28-21200B202256}"/>
          </ac:spMkLst>
        </pc:spChg>
        <pc:picChg chg="mod ord">
          <ac:chgData name="Nezad, Md" userId="S::nezadm@wit.edu::65121980-d072-44be-83f5-6efd14c65559" providerId="AD" clId="Web-{821DE7EC-D2F8-4F75-BFC4-020D71213585}" dt="2021-08-05T13:05:46.833" v="5" actId="14100"/>
          <ac:picMkLst>
            <pc:docMk/>
            <pc:sldMk cId="2761900734" sldId="261"/>
            <ac:picMk id="4" creationId="{3A0F4C51-6CEA-4403-87B1-CA92464225A5}"/>
          </ac:picMkLst>
        </pc:picChg>
      </pc:sldChg>
    </pc:docChg>
  </pc:docChgLst>
  <pc:docChgLst>
    <pc:chgData name="Nezad, Md" userId="S::nezadm@wit.edu::65121980-d072-44be-83f5-6efd14c65559" providerId="AD" clId="Web-{B284366D-6B5D-449E-B73C-DAE497131D20}"/>
    <pc:docChg chg="modSld">
      <pc:chgData name="Nezad, Md" userId="S::nezadm@wit.edu::65121980-d072-44be-83f5-6efd14c65559" providerId="AD" clId="Web-{B284366D-6B5D-449E-B73C-DAE497131D20}" dt="2021-08-10T13:22:59.870" v="7" actId="20577"/>
      <pc:docMkLst>
        <pc:docMk/>
      </pc:docMkLst>
      <pc:sldChg chg="modSp">
        <pc:chgData name="Nezad, Md" userId="S::nezadm@wit.edu::65121980-d072-44be-83f5-6efd14c65559" providerId="AD" clId="Web-{B284366D-6B5D-449E-B73C-DAE497131D20}" dt="2021-08-10T13:22:59.870" v="7" actId="20577"/>
        <pc:sldMkLst>
          <pc:docMk/>
          <pc:sldMk cId="2457243950" sldId="264"/>
        </pc:sldMkLst>
        <pc:spChg chg="mod">
          <ac:chgData name="Nezad, Md" userId="S::nezadm@wit.edu::65121980-d072-44be-83f5-6efd14c65559" providerId="AD" clId="Web-{B284366D-6B5D-449E-B73C-DAE497131D20}" dt="2021-08-10T13:22:59.870" v="7" actId="20577"/>
          <ac:spMkLst>
            <pc:docMk/>
            <pc:sldMk cId="2457243950" sldId="264"/>
            <ac:spMk id="9" creationId="{D2A93DB8-86F4-41D4-A345-772D327B4D56}"/>
          </ac:spMkLst>
        </pc:spChg>
      </pc:sldChg>
    </pc:docChg>
  </pc:docChgLst>
  <pc:docChgLst>
    <pc:chgData name="Dang, Joshua L." userId="S::dangj3@wit.edu::76cdd329-5faf-49ae-8d71-2ae03c9872cc" providerId="AD" clId="Web-{C557C626-FB65-4A35-AD86-03404B862BBD}"/>
    <pc:docChg chg="modSld">
      <pc:chgData name="Dang, Joshua L." userId="S::dangj3@wit.edu::76cdd329-5faf-49ae-8d71-2ae03c9872cc" providerId="AD" clId="Web-{C557C626-FB65-4A35-AD86-03404B862BBD}" dt="2021-08-09T22:25:29.387" v="9" actId="20577"/>
      <pc:docMkLst>
        <pc:docMk/>
      </pc:docMkLst>
      <pc:sldChg chg="modSp">
        <pc:chgData name="Dang, Joshua L." userId="S::dangj3@wit.edu::76cdd329-5faf-49ae-8d71-2ae03c9872cc" providerId="AD" clId="Web-{C557C626-FB65-4A35-AD86-03404B862BBD}" dt="2021-08-09T22:25:29.387" v="9" actId="20577"/>
        <pc:sldMkLst>
          <pc:docMk/>
          <pc:sldMk cId="255039834" sldId="257"/>
        </pc:sldMkLst>
        <pc:spChg chg="mod">
          <ac:chgData name="Dang, Joshua L." userId="S::dangj3@wit.edu::76cdd329-5faf-49ae-8d71-2ae03c9872cc" providerId="AD" clId="Web-{C557C626-FB65-4A35-AD86-03404B862BBD}" dt="2021-08-09T22:25:29.387" v="9" actId="20577"/>
          <ac:spMkLst>
            <pc:docMk/>
            <pc:sldMk cId="255039834" sldId="257"/>
            <ac:spMk id="9" creationId="{D2A93DB8-86F4-41D4-A345-772D327B4D56}"/>
          </ac:spMkLst>
        </pc:spChg>
      </pc:sldChg>
    </pc:docChg>
  </pc:docChgLst>
  <pc:docChgLst>
    <pc:chgData name="Dang, Joshua L." userId="S::dangj3@wit.edu::76cdd329-5faf-49ae-8d71-2ae03c9872cc" providerId="AD" clId="Web-{EF0100F9-0513-44D3-81C9-4183CFAB68E5}"/>
    <pc:docChg chg="addSld modSld addMainMaster delMainMaster">
      <pc:chgData name="Dang, Joshua L." userId="S::dangj3@wit.edu::76cdd329-5faf-49ae-8d71-2ae03c9872cc" providerId="AD" clId="Web-{EF0100F9-0513-44D3-81C9-4183CFAB68E5}" dt="2021-08-05T13:12:23.713" v="338" actId="20577"/>
      <pc:docMkLst>
        <pc:docMk/>
      </pc:docMkLst>
      <pc:sldChg chg="addSp delSp modSp mod setBg modClrScheme setClrOvrMap chgLayout">
        <pc:chgData name="Dang, Joshua L." userId="S::dangj3@wit.edu::76cdd329-5faf-49ae-8d71-2ae03c9872cc" providerId="AD" clId="Web-{EF0100F9-0513-44D3-81C9-4183CFAB68E5}" dt="2021-08-05T12:18:14.755" v="26" actId="20577"/>
        <pc:sldMkLst>
          <pc:docMk/>
          <pc:sldMk cId="109857222" sldId="256"/>
        </pc:sldMkLst>
        <pc:spChg chg="mod">
          <ac:chgData name="Dang, Joshua L." userId="S::dangj3@wit.edu::76cdd329-5faf-49ae-8d71-2ae03c9872cc" providerId="AD" clId="Web-{EF0100F9-0513-44D3-81C9-4183CFAB68E5}" dt="2021-08-05T12:17:53.989" v="20" actId="20577"/>
          <ac:spMkLst>
            <pc:docMk/>
            <pc:sldMk cId="109857222" sldId="256"/>
            <ac:spMk id="2" creationId="{00000000-0000-0000-0000-000000000000}"/>
          </ac:spMkLst>
        </pc:spChg>
        <pc:spChg chg="mod">
          <ac:chgData name="Dang, Joshua L." userId="S::dangj3@wit.edu::76cdd329-5faf-49ae-8d71-2ae03c9872cc" providerId="AD" clId="Web-{EF0100F9-0513-44D3-81C9-4183CFAB68E5}" dt="2021-08-05T12:18:14.755" v="26" actId="20577"/>
          <ac:spMkLst>
            <pc:docMk/>
            <pc:sldMk cId="109857222" sldId="256"/>
            <ac:spMk id="3" creationId="{00000000-0000-0000-0000-000000000000}"/>
          </ac:spMkLst>
        </pc:spChg>
        <pc:spChg chg="add mod">
          <ac:chgData name="Dang, Joshua L." userId="S::dangj3@wit.edu::76cdd329-5faf-49ae-8d71-2ae03c9872cc" providerId="AD" clId="Web-{EF0100F9-0513-44D3-81C9-4183CFAB68E5}" dt="2021-08-05T12:17:43.442" v="9"/>
          <ac:spMkLst>
            <pc:docMk/>
            <pc:sldMk cId="109857222" sldId="256"/>
            <ac:spMk id="6" creationId="{C05EC107-F15D-4518-A974-419A4CB824BF}"/>
          </ac:spMkLst>
        </pc:spChg>
        <pc:spChg chg="add del">
          <ac:chgData name="Dang, Joshua L." userId="S::dangj3@wit.edu::76cdd329-5faf-49ae-8d71-2ae03c9872cc" providerId="AD" clId="Web-{EF0100F9-0513-44D3-81C9-4183CFAB68E5}" dt="2021-08-05T12:17:43.442" v="9"/>
          <ac:spMkLst>
            <pc:docMk/>
            <pc:sldMk cId="109857222" sldId="256"/>
            <ac:spMk id="9" creationId="{608EAA06-5488-416B-B2B2-E55213011012}"/>
          </ac:spMkLst>
        </pc:spChg>
        <pc:spChg chg="add">
          <ac:chgData name="Dang, Joshua L." userId="S::dangj3@wit.edu::76cdd329-5faf-49ae-8d71-2ae03c9872cc" providerId="AD" clId="Web-{EF0100F9-0513-44D3-81C9-4183CFAB68E5}" dt="2021-08-05T12:17:43.442" v="9"/>
          <ac:spMkLst>
            <pc:docMk/>
            <pc:sldMk cId="109857222" sldId="256"/>
            <ac:spMk id="14" creationId="{6482F060-A4AF-4E0B-B364-7C6BA4AE9C03}"/>
          </ac:spMkLst>
        </pc:spChg>
        <pc:picChg chg="add del">
          <ac:chgData name="Dang, Joshua L." userId="S::dangj3@wit.edu::76cdd329-5faf-49ae-8d71-2ae03c9872cc" providerId="AD" clId="Web-{EF0100F9-0513-44D3-81C9-4183CFAB68E5}" dt="2021-08-05T12:17:27.270" v="5"/>
          <ac:picMkLst>
            <pc:docMk/>
            <pc:sldMk cId="109857222" sldId="256"/>
            <ac:picMk id="4" creationId="{71F185C1-B65D-46B5-90B6-EAC2EE66BFD0}"/>
          </ac:picMkLst>
        </pc:picChg>
        <pc:picChg chg="add mod ord">
          <ac:chgData name="Dang, Joshua L." userId="S::dangj3@wit.edu::76cdd329-5faf-49ae-8d71-2ae03c9872cc" providerId="AD" clId="Web-{EF0100F9-0513-44D3-81C9-4183CFAB68E5}" dt="2021-08-05T12:17:43.442" v="9"/>
          <ac:picMkLst>
            <pc:docMk/>
            <pc:sldMk cId="109857222" sldId="256"/>
            <ac:picMk id="5" creationId="{2C7FA476-8F1C-4511-855B-66DD5D3C5DED}"/>
          </ac:picMkLst>
        </pc:picChg>
        <pc:cxnChg chg="add">
          <ac:chgData name="Dang, Joshua L." userId="S::dangj3@wit.edu::76cdd329-5faf-49ae-8d71-2ae03c9872cc" providerId="AD" clId="Web-{EF0100F9-0513-44D3-81C9-4183CFAB68E5}" dt="2021-08-05T12:17:43.442" v="9"/>
          <ac:cxnSpMkLst>
            <pc:docMk/>
            <pc:sldMk cId="109857222" sldId="256"/>
            <ac:cxnSpMk id="16" creationId="{B9EB6DAA-2F0C-43D5-A577-15D5D2C4E3F5}"/>
          </ac:cxnSpMkLst>
        </pc:cxnChg>
      </pc:sldChg>
      <pc:sldChg chg="addSp delSp modSp new mod setBg setClrOvrMap">
        <pc:chgData name="Dang, Joshua L." userId="S::dangj3@wit.edu::76cdd329-5faf-49ae-8d71-2ae03c9872cc" providerId="AD" clId="Web-{EF0100F9-0513-44D3-81C9-4183CFAB68E5}" dt="2021-08-05T13:12:23.713" v="338" actId="20577"/>
        <pc:sldMkLst>
          <pc:docMk/>
          <pc:sldMk cId="255039834" sldId="257"/>
        </pc:sldMkLst>
        <pc:spChg chg="mod ord">
          <ac:chgData name="Dang, Joshua L." userId="S::dangj3@wit.edu::76cdd329-5faf-49ae-8d71-2ae03c9872cc" providerId="AD" clId="Web-{EF0100F9-0513-44D3-81C9-4183CFAB68E5}" dt="2021-08-05T12:18:54.006" v="37" actId="20577"/>
          <ac:spMkLst>
            <pc:docMk/>
            <pc:sldMk cId="255039834" sldId="257"/>
            <ac:spMk id="2" creationId="{F06B9114-8196-4174-A8B3-39E91EDE6D65}"/>
          </ac:spMkLst>
        </pc:spChg>
        <pc:spChg chg="del">
          <ac:chgData name="Dang, Joshua L." userId="S::dangj3@wit.edu::76cdd329-5faf-49ae-8d71-2ae03c9872cc" providerId="AD" clId="Web-{EF0100F9-0513-44D3-81C9-4183CFAB68E5}" dt="2021-08-05T12:18:28.928" v="28"/>
          <ac:spMkLst>
            <pc:docMk/>
            <pc:sldMk cId="255039834" sldId="257"/>
            <ac:spMk id="3" creationId="{C105911F-8C8B-4A42-9FFF-449AFA054D33}"/>
          </ac:spMkLst>
        </pc:spChg>
        <pc:spChg chg="add">
          <ac:chgData name="Dang, Joshua L." userId="S::dangj3@wit.edu::76cdd329-5faf-49ae-8d71-2ae03c9872cc" providerId="AD" clId="Web-{EF0100F9-0513-44D3-81C9-4183CFAB68E5}" dt="2021-08-05T12:18:34.115" v="31"/>
          <ac:spMkLst>
            <pc:docMk/>
            <pc:sldMk cId="255039834" sldId="257"/>
            <ac:spMk id="6" creationId="{B0E58038-8ACE-4AD9-B404-25C603550D83}"/>
          </ac:spMkLst>
        </pc:spChg>
        <pc:spChg chg="add del">
          <ac:chgData name="Dang, Joshua L." userId="S::dangj3@wit.edu::76cdd329-5faf-49ae-8d71-2ae03c9872cc" providerId="AD" clId="Web-{EF0100F9-0513-44D3-81C9-4183CFAB68E5}" dt="2021-08-05T12:18:34.100" v="30"/>
          <ac:spMkLst>
            <pc:docMk/>
            <pc:sldMk cId="255039834" sldId="257"/>
            <ac:spMk id="8" creationId="{776E74C7-7446-4E50-B024-4B6DC16F70AB}"/>
          </ac:spMkLst>
        </pc:spChg>
        <pc:spChg chg="add mod">
          <ac:chgData name="Dang, Joshua L." userId="S::dangj3@wit.edu::76cdd329-5faf-49ae-8d71-2ae03c9872cc" providerId="AD" clId="Web-{EF0100F9-0513-44D3-81C9-4183CFAB68E5}" dt="2021-08-05T13:12:23.713" v="338" actId="20577"/>
          <ac:spMkLst>
            <pc:docMk/>
            <pc:sldMk cId="255039834" sldId="257"/>
            <ac:spMk id="9" creationId="{D2A93DB8-86F4-41D4-A345-772D327B4D56}"/>
          </ac:spMkLst>
        </pc:spChg>
        <pc:spChg chg="add del">
          <ac:chgData name="Dang, Joshua L." userId="S::dangj3@wit.edu::76cdd329-5faf-49ae-8d71-2ae03c9872cc" providerId="AD" clId="Web-{EF0100F9-0513-44D3-81C9-4183CFAB68E5}" dt="2021-08-05T12:18:34.100" v="30"/>
          <ac:spMkLst>
            <pc:docMk/>
            <pc:sldMk cId="255039834" sldId="257"/>
            <ac:spMk id="11" creationId="{E844E128-FF69-4E9F-8327-6B504B3C5AE1}"/>
          </ac:spMkLst>
        </pc:spChg>
        <pc:spChg chg="add">
          <ac:chgData name="Dang, Joshua L." userId="S::dangj3@wit.edu::76cdd329-5faf-49ae-8d71-2ae03c9872cc" providerId="AD" clId="Web-{EF0100F9-0513-44D3-81C9-4183CFAB68E5}" dt="2021-08-05T12:18:34.115" v="31"/>
          <ac:spMkLst>
            <pc:docMk/>
            <pc:sldMk cId="255039834" sldId="257"/>
            <ac:spMk id="15" creationId="{82BCDE19-2810-4337-9C49-8589C421767D}"/>
          </ac:spMkLst>
        </pc:spChg>
        <pc:picChg chg="add mod ord">
          <ac:chgData name="Dang, Joshua L." userId="S::dangj3@wit.edu::76cdd329-5faf-49ae-8d71-2ae03c9872cc" providerId="AD" clId="Web-{EF0100F9-0513-44D3-81C9-4183CFAB68E5}" dt="2021-08-05T12:18:34.115" v="31"/>
          <ac:picMkLst>
            <pc:docMk/>
            <pc:sldMk cId="255039834" sldId="257"/>
            <ac:picMk id="4" creationId="{9CB041A6-DE6D-42E4-9891-167F16A474D6}"/>
          </ac:picMkLst>
        </pc:picChg>
        <pc:cxnChg chg="add">
          <ac:chgData name="Dang, Joshua L." userId="S::dangj3@wit.edu::76cdd329-5faf-49ae-8d71-2ae03c9872cc" providerId="AD" clId="Web-{EF0100F9-0513-44D3-81C9-4183CFAB68E5}" dt="2021-08-05T12:18:34.115" v="31"/>
          <ac:cxnSpMkLst>
            <pc:docMk/>
            <pc:sldMk cId="255039834" sldId="257"/>
            <ac:cxnSpMk id="7" creationId="{38A34772-9011-42B5-AA63-FD6DEC92EE72}"/>
          </ac:cxnSpMkLst>
        </pc:cxnChg>
        <pc:cxnChg chg="add del">
          <ac:chgData name="Dang, Joshua L." userId="S::dangj3@wit.edu::76cdd329-5faf-49ae-8d71-2ae03c9872cc" providerId="AD" clId="Web-{EF0100F9-0513-44D3-81C9-4183CFAB68E5}" dt="2021-08-05T12:18:34.100" v="30"/>
          <ac:cxnSpMkLst>
            <pc:docMk/>
            <pc:sldMk cId="255039834" sldId="257"/>
            <ac:cxnSpMk id="13" creationId="{055CEADF-09EA-423C-8C45-F94AF44D5AF0}"/>
          </ac:cxnSpMkLst>
        </pc:cxnChg>
      </pc:sldChg>
      <pc:sldMasterChg chg="del delSldLayout">
        <pc:chgData name="Dang, Joshua L." userId="S::dangj3@wit.edu::76cdd329-5faf-49ae-8d71-2ae03c9872cc" providerId="AD" clId="Web-{EF0100F9-0513-44D3-81C9-4183CFAB68E5}" dt="2021-08-05T12:15:22.611" v="0"/>
        <pc:sldMasterMkLst>
          <pc:docMk/>
          <pc:sldMasterMk cId="2460954070" sldId="2147483660"/>
        </pc:sldMasterMkLst>
        <pc:sldLayoutChg chg="del">
          <pc:chgData name="Dang, Joshua L." userId="S::dangj3@wit.edu::76cdd329-5faf-49ae-8d71-2ae03c9872cc" providerId="AD" clId="Web-{EF0100F9-0513-44D3-81C9-4183CFAB68E5}" dt="2021-08-05T12:15:22.611" v="0"/>
          <pc:sldLayoutMkLst>
            <pc:docMk/>
            <pc:sldMasterMk cId="2460954070" sldId="2147483660"/>
            <pc:sldLayoutMk cId="2385387890" sldId="2147483661"/>
          </pc:sldLayoutMkLst>
        </pc:sldLayoutChg>
        <pc:sldLayoutChg chg="del">
          <pc:chgData name="Dang, Joshua L." userId="S::dangj3@wit.edu::76cdd329-5faf-49ae-8d71-2ae03c9872cc" providerId="AD" clId="Web-{EF0100F9-0513-44D3-81C9-4183CFAB68E5}" dt="2021-08-05T12:15:22.611" v="0"/>
          <pc:sldLayoutMkLst>
            <pc:docMk/>
            <pc:sldMasterMk cId="2460954070" sldId="2147483660"/>
            <pc:sldLayoutMk cId="949138452" sldId="2147483662"/>
          </pc:sldLayoutMkLst>
        </pc:sldLayoutChg>
        <pc:sldLayoutChg chg="del">
          <pc:chgData name="Dang, Joshua L." userId="S::dangj3@wit.edu::76cdd329-5faf-49ae-8d71-2ae03c9872cc" providerId="AD" clId="Web-{EF0100F9-0513-44D3-81C9-4183CFAB68E5}" dt="2021-08-05T12:15:22.611" v="0"/>
          <pc:sldLayoutMkLst>
            <pc:docMk/>
            <pc:sldMasterMk cId="2460954070" sldId="2147483660"/>
            <pc:sldLayoutMk cId="2591524520" sldId="2147483663"/>
          </pc:sldLayoutMkLst>
        </pc:sldLayoutChg>
        <pc:sldLayoutChg chg="del">
          <pc:chgData name="Dang, Joshua L." userId="S::dangj3@wit.edu::76cdd329-5faf-49ae-8d71-2ae03c9872cc" providerId="AD" clId="Web-{EF0100F9-0513-44D3-81C9-4183CFAB68E5}" dt="2021-08-05T12:15:22.611" v="0"/>
          <pc:sldLayoutMkLst>
            <pc:docMk/>
            <pc:sldMasterMk cId="2460954070" sldId="2147483660"/>
            <pc:sldLayoutMk cId="1203092039" sldId="2147483664"/>
          </pc:sldLayoutMkLst>
        </pc:sldLayoutChg>
        <pc:sldLayoutChg chg="del">
          <pc:chgData name="Dang, Joshua L." userId="S::dangj3@wit.edu::76cdd329-5faf-49ae-8d71-2ae03c9872cc" providerId="AD" clId="Web-{EF0100F9-0513-44D3-81C9-4183CFAB68E5}" dt="2021-08-05T12:15:22.611" v="0"/>
          <pc:sldLayoutMkLst>
            <pc:docMk/>
            <pc:sldMasterMk cId="2460954070" sldId="2147483660"/>
            <pc:sldLayoutMk cId="3733172339" sldId="2147483665"/>
          </pc:sldLayoutMkLst>
        </pc:sldLayoutChg>
        <pc:sldLayoutChg chg="del">
          <pc:chgData name="Dang, Joshua L." userId="S::dangj3@wit.edu::76cdd329-5faf-49ae-8d71-2ae03c9872cc" providerId="AD" clId="Web-{EF0100F9-0513-44D3-81C9-4183CFAB68E5}" dt="2021-08-05T12:15:22.611" v="0"/>
          <pc:sldLayoutMkLst>
            <pc:docMk/>
            <pc:sldMasterMk cId="2460954070" sldId="2147483660"/>
            <pc:sldLayoutMk cId="3210312558" sldId="2147483666"/>
          </pc:sldLayoutMkLst>
        </pc:sldLayoutChg>
        <pc:sldLayoutChg chg="del">
          <pc:chgData name="Dang, Joshua L." userId="S::dangj3@wit.edu::76cdd329-5faf-49ae-8d71-2ae03c9872cc" providerId="AD" clId="Web-{EF0100F9-0513-44D3-81C9-4183CFAB68E5}" dt="2021-08-05T12:15:22.611" v="0"/>
          <pc:sldLayoutMkLst>
            <pc:docMk/>
            <pc:sldMasterMk cId="2460954070" sldId="2147483660"/>
            <pc:sldLayoutMk cId="3146388984" sldId="2147483667"/>
          </pc:sldLayoutMkLst>
        </pc:sldLayoutChg>
        <pc:sldLayoutChg chg="del">
          <pc:chgData name="Dang, Joshua L." userId="S::dangj3@wit.edu::76cdd329-5faf-49ae-8d71-2ae03c9872cc" providerId="AD" clId="Web-{EF0100F9-0513-44D3-81C9-4183CFAB68E5}" dt="2021-08-05T12:15:22.611" v="0"/>
          <pc:sldLayoutMkLst>
            <pc:docMk/>
            <pc:sldMasterMk cId="2460954070" sldId="2147483660"/>
            <pc:sldLayoutMk cId="3171841454" sldId="2147483668"/>
          </pc:sldLayoutMkLst>
        </pc:sldLayoutChg>
        <pc:sldLayoutChg chg="del">
          <pc:chgData name="Dang, Joshua L." userId="S::dangj3@wit.edu::76cdd329-5faf-49ae-8d71-2ae03c9872cc" providerId="AD" clId="Web-{EF0100F9-0513-44D3-81C9-4183CFAB68E5}" dt="2021-08-05T12:15:22.611" v="0"/>
          <pc:sldLayoutMkLst>
            <pc:docMk/>
            <pc:sldMasterMk cId="2460954070" sldId="2147483660"/>
            <pc:sldLayoutMk cId="1718958274" sldId="2147483669"/>
          </pc:sldLayoutMkLst>
        </pc:sldLayoutChg>
        <pc:sldLayoutChg chg="del">
          <pc:chgData name="Dang, Joshua L." userId="S::dangj3@wit.edu::76cdd329-5faf-49ae-8d71-2ae03c9872cc" providerId="AD" clId="Web-{EF0100F9-0513-44D3-81C9-4183CFAB68E5}" dt="2021-08-05T12:15:22.611" v="0"/>
          <pc:sldLayoutMkLst>
            <pc:docMk/>
            <pc:sldMasterMk cId="2460954070" sldId="2147483660"/>
            <pc:sldLayoutMk cId="2202905451" sldId="2147483670"/>
          </pc:sldLayoutMkLst>
        </pc:sldLayoutChg>
        <pc:sldLayoutChg chg="del">
          <pc:chgData name="Dang, Joshua L." userId="S::dangj3@wit.edu::76cdd329-5faf-49ae-8d71-2ae03c9872cc" providerId="AD" clId="Web-{EF0100F9-0513-44D3-81C9-4183CFAB68E5}" dt="2021-08-05T12:15:22.611" v="0"/>
          <pc:sldLayoutMkLst>
            <pc:docMk/>
            <pc:sldMasterMk cId="2460954070" sldId="2147483660"/>
            <pc:sldLayoutMk cId="3479445657" sldId="2147483671"/>
          </pc:sldLayoutMkLst>
        </pc:sldLayoutChg>
      </pc:sldMasterChg>
      <pc:sldMasterChg chg="add del addSldLayout delSldLayout">
        <pc:chgData name="Dang, Joshua L." userId="S::dangj3@wit.edu::76cdd329-5faf-49ae-8d71-2ae03c9872cc" providerId="AD" clId="Web-{EF0100F9-0513-44D3-81C9-4183CFAB68E5}" dt="2021-08-05T12:17:43.442" v="9"/>
        <pc:sldMasterMkLst>
          <pc:docMk/>
          <pc:sldMasterMk cId="321154093" sldId="2147483705"/>
        </pc:sldMasterMkLst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3267302233" sldId="2147483688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974339718" sldId="2147483689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1603219849" sldId="2147483690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3510454571" sldId="2147483691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219917501" sldId="2147483692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3467277990" sldId="2147483693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2763004676" sldId="2147483694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1292276552" sldId="2147483695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3674758604" sldId="2147483696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499388519" sldId="2147483697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2823114368" sldId="2147483698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1551178743" sldId="2147483699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3126053501" sldId="2147483700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2463604065" sldId="2147483701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1637279167" sldId="2147483702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1536793885" sldId="2147483703"/>
          </pc:sldLayoutMkLst>
        </pc:sldLayoutChg>
        <pc:sldLayoutChg chg="add del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21154093" sldId="2147483705"/>
            <pc:sldLayoutMk cId="355217957" sldId="2147483704"/>
          </pc:sldLayoutMkLst>
        </pc:sldLayoutChg>
      </pc:sldMasterChg>
      <pc:sldMasterChg chg="add addSldLayout">
        <pc:chgData name="Dang, Joshua L." userId="S::dangj3@wit.edu::76cdd329-5faf-49ae-8d71-2ae03c9872cc" providerId="AD" clId="Web-{EF0100F9-0513-44D3-81C9-4183CFAB68E5}" dt="2021-08-05T12:17:43.442" v="9"/>
        <pc:sldMasterMkLst>
          <pc:docMk/>
          <pc:sldMasterMk cId="3040437643" sldId="2147483794"/>
        </pc:sldMasterMkLst>
        <pc:sldLayoutChg chg="add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040437643" sldId="2147483794"/>
            <pc:sldLayoutMk cId="2453709088" sldId="2147483783"/>
          </pc:sldLayoutMkLst>
        </pc:sldLayoutChg>
        <pc:sldLayoutChg chg="add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040437643" sldId="2147483794"/>
            <pc:sldLayoutMk cId="4275631399" sldId="2147483784"/>
          </pc:sldLayoutMkLst>
        </pc:sldLayoutChg>
        <pc:sldLayoutChg chg="add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040437643" sldId="2147483794"/>
            <pc:sldLayoutMk cId="4080569786" sldId="2147483785"/>
          </pc:sldLayoutMkLst>
        </pc:sldLayoutChg>
        <pc:sldLayoutChg chg="add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040437643" sldId="2147483794"/>
            <pc:sldLayoutMk cId="3948749682" sldId="2147483786"/>
          </pc:sldLayoutMkLst>
        </pc:sldLayoutChg>
        <pc:sldLayoutChg chg="add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040437643" sldId="2147483794"/>
            <pc:sldLayoutMk cId="946497707" sldId="2147483787"/>
          </pc:sldLayoutMkLst>
        </pc:sldLayoutChg>
        <pc:sldLayoutChg chg="add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040437643" sldId="2147483794"/>
            <pc:sldLayoutMk cId="2195119723" sldId="2147483788"/>
          </pc:sldLayoutMkLst>
        </pc:sldLayoutChg>
        <pc:sldLayoutChg chg="add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040437643" sldId="2147483794"/>
            <pc:sldLayoutMk cId="1187795357" sldId="2147483789"/>
          </pc:sldLayoutMkLst>
        </pc:sldLayoutChg>
        <pc:sldLayoutChg chg="add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040437643" sldId="2147483794"/>
            <pc:sldLayoutMk cId="4119124031" sldId="2147483790"/>
          </pc:sldLayoutMkLst>
        </pc:sldLayoutChg>
        <pc:sldLayoutChg chg="add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040437643" sldId="2147483794"/>
            <pc:sldLayoutMk cId="1314166516" sldId="2147483791"/>
          </pc:sldLayoutMkLst>
        </pc:sldLayoutChg>
        <pc:sldLayoutChg chg="add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040437643" sldId="2147483794"/>
            <pc:sldLayoutMk cId="3844093690" sldId="2147483792"/>
          </pc:sldLayoutMkLst>
        </pc:sldLayoutChg>
        <pc:sldLayoutChg chg="add">
          <pc:chgData name="Dang, Joshua L." userId="S::dangj3@wit.edu::76cdd329-5faf-49ae-8d71-2ae03c9872cc" providerId="AD" clId="Web-{EF0100F9-0513-44D3-81C9-4183CFAB68E5}" dt="2021-08-05T12:17:43.442" v="9"/>
          <pc:sldLayoutMkLst>
            <pc:docMk/>
            <pc:sldMasterMk cId="3040437643" sldId="2147483794"/>
            <pc:sldLayoutMk cId="2265523631" sldId="2147483793"/>
          </pc:sldLayoutMkLst>
        </pc:sldLayoutChg>
      </pc:sldMasterChg>
    </pc:docChg>
  </pc:docChgLst>
  <pc:docChgLst>
    <pc:chgData name="Nezad, Md" userId="S::nezadm@wit.edu::65121980-d072-44be-83f5-6efd14c65559" providerId="AD" clId="Web-{B4FDB0CC-FCBF-4003-B2A8-C61C838FF199}"/>
    <pc:docChg chg="modSld">
      <pc:chgData name="Nezad, Md" userId="S::nezadm@wit.edu::65121980-d072-44be-83f5-6efd14c65559" providerId="AD" clId="Web-{B4FDB0CC-FCBF-4003-B2A8-C61C838FF199}" dt="2021-08-09T20:31:03.999" v="23" actId="20577"/>
      <pc:docMkLst>
        <pc:docMk/>
      </pc:docMkLst>
      <pc:sldChg chg="modSp">
        <pc:chgData name="Nezad, Md" userId="S::nezadm@wit.edu::65121980-d072-44be-83f5-6efd14c65559" providerId="AD" clId="Web-{B4FDB0CC-FCBF-4003-B2A8-C61C838FF199}" dt="2021-08-09T20:31:03.999" v="23" actId="20577"/>
        <pc:sldMkLst>
          <pc:docMk/>
          <pc:sldMk cId="2457243950" sldId="264"/>
        </pc:sldMkLst>
        <pc:spChg chg="mod">
          <ac:chgData name="Nezad, Md" userId="S::nezadm@wit.edu::65121980-d072-44be-83f5-6efd14c65559" providerId="AD" clId="Web-{B4FDB0CC-FCBF-4003-B2A8-C61C838FF199}" dt="2021-08-09T20:31:03.999" v="23" actId="20577"/>
          <ac:spMkLst>
            <pc:docMk/>
            <pc:sldMk cId="2457243950" sldId="264"/>
            <ac:spMk id="9" creationId="{D2A93DB8-86F4-41D4-A345-772D327B4D56}"/>
          </ac:spMkLst>
        </pc:spChg>
      </pc:sldChg>
    </pc:docChg>
  </pc:docChgLst>
  <pc:docChgLst>
    <pc:chgData name="Nezad, Md" userId="S::nezadm@wit.edu::65121980-d072-44be-83f5-6efd14c65559" providerId="AD" clId="Web-{D9B1890A-5033-4350-8B19-A4D3883861FA}"/>
    <pc:docChg chg="modSld">
      <pc:chgData name="Nezad, Md" userId="S::nezadm@wit.edu::65121980-d072-44be-83f5-6efd14c65559" providerId="AD" clId="Web-{D9B1890A-5033-4350-8B19-A4D3883861FA}" dt="2021-08-10T12:31:14.552" v="12" actId="20577"/>
      <pc:docMkLst>
        <pc:docMk/>
      </pc:docMkLst>
      <pc:sldChg chg="modSp">
        <pc:chgData name="Nezad, Md" userId="S::nezadm@wit.edu::65121980-d072-44be-83f5-6efd14c65559" providerId="AD" clId="Web-{D9B1890A-5033-4350-8B19-A4D3883861FA}" dt="2021-08-10T12:31:14.552" v="12" actId="20577"/>
        <pc:sldMkLst>
          <pc:docMk/>
          <pc:sldMk cId="255039834" sldId="257"/>
        </pc:sldMkLst>
        <pc:spChg chg="mod">
          <ac:chgData name="Nezad, Md" userId="S::nezadm@wit.edu::65121980-d072-44be-83f5-6efd14c65559" providerId="AD" clId="Web-{D9B1890A-5033-4350-8B19-A4D3883861FA}" dt="2021-08-10T12:31:14.552" v="12" actId="20577"/>
          <ac:spMkLst>
            <pc:docMk/>
            <pc:sldMk cId="255039834" sldId="257"/>
            <ac:spMk id="2" creationId="{F06B9114-8196-4174-A8B3-39E91EDE6D65}"/>
          </ac:spMkLst>
        </pc:spChg>
      </pc:sldChg>
    </pc:docChg>
  </pc:docChgLst>
  <pc:docChgLst>
    <pc:chgData name="Nezad, Md" userId="S::nezadm@wit.edu::65121980-d072-44be-83f5-6efd14c65559" providerId="AD" clId="Web-{E32D990D-B297-45C0-B43C-0567D79D1F6A}"/>
    <pc:docChg chg="modSld">
      <pc:chgData name="Nezad, Md" userId="S::nezadm@wit.edu::65121980-d072-44be-83f5-6efd14c65559" providerId="AD" clId="Web-{E32D990D-B297-45C0-B43C-0567D79D1F6A}" dt="2021-08-05T13:37:56.220" v="34"/>
      <pc:docMkLst>
        <pc:docMk/>
      </pc:docMkLst>
      <pc:sldChg chg="addSp delSp modSp">
        <pc:chgData name="Nezad, Md" userId="S::nezadm@wit.edu::65121980-d072-44be-83f5-6efd14c65559" providerId="AD" clId="Web-{E32D990D-B297-45C0-B43C-0567D79D1F6A}" dt="2021-08-05T13:27:25.315" v="16" actId="14100"/>
        <pc:sldMkLst>
          <pc:docMk/>
          <pc:sldMk cId="596035954" sldId="259"/>
        </pc:sldMkLst>
        <pc:spChg chg="mod">
          <ac:chgData name="Nezad, Md" userId="S::nezadm@wit.edu::65121980-d072-44be-83f5-6efd14c65559" providerId="AD" clId="Web-{E32D990D-B297-45C0-B43C-0567D79D1F6A}" dt="2021-08-05T13:27:09.940" v="14"/>
          <ac:spMkLst>
            <pc:docMk/>
            <pc:sldMk cId="596035954" sldId="259"/>
            <ac:spMk id="2" creationId="{2CD1A3A2-73AE-41CC-9442-0B9911DB3953}"/>
          </ac:spMkLst>
        </pc:spChg>
        <pc:spChg chg="del">
          <ac:chgData name="Nezad, Md" userId="S::nezadm@wit.edu::65121980-d072-44be-83f5-6efd14c65559" providerId="AD" clId="Web-{E32D990D-B297-45C0-B43C-0567D79D1F6A}" dt="2021-08-05T13:27:09.940" v="14"/>
          <ac:spMkLst>
            <pc:docMk/>
            <pc:sldMk cId="596035954" sldId="259"/>
            <ac:spMk id="16" creationId="{B0E58038-8ACE-4AD9-B404-25C603550D83}"/>
          </ac:spMkLst>
        </pc:spChg>
        <pc:spChg chg="del">
          <ac:chgData name="Nezad, Md" userId="S::nezadm@wit.edu::65121980-d072-44be-83f5-6efd14c65559" providerId="AD" clId="Web-{E32D990D-B297-45C0-B43C-0567D79D1F6A}" dt="2021-08-05T13:27:09.940" v="14"/>
          <ac:spMkLst>
            <pc:docMk/>
            <pc:sldMk cId="596035954" sldId="259"/>
            <ac:spMk id="20" creationId="{82BCDE19-2810-4337-9C49-8589C421767D}"/>
          </ac:spMkLst>
        </pc:spChg>
        <pc:spChg chg="add">
          <ac:chgData name="Nezad, Md" userId="S::nezadm@wit.edu::65121980-d072-44be-83f5-6efd14c65559" providerId="AD" clId="Web-{E32D990D-B297-45C0-B43C-0567D79D1F6A}" dt="2021-08-05T13:27:09.940" v="14"/>
          <ac:spMkLst>
            <pc:docMk/>
            <pc:sldMk cId="596035954" sldId="259"/>
            <ac:spMk id="25" creationId="{B0E58038-8ACE-4AD9-B404-25C603550D83}"/>
          </ac:spMkLst>
        </pc:spChg>
        <pc:spChg chg="add">
          <ac:chgData name="Nezad, Md" userId="S::nezadm@wit.edu::65121980-d072-44be-83f5-6efd14c65559" providerId="AD" clId="Web-{E32D990D-B297-45C0-B43C-0567D79D1F6A}" dt="2021-08-05T13:27:09.940" v="14"/>
          <ac:spMkLst>
            <pc:docMk/>
            <pc:sldMk cId="596035954" sldId="259"/>
            <ac:spMk id="29" creationId="{82BCDE19-2810-4337-9C49-8589C421767D}"/>
          </ac:spMkLst>
        </pc:spChg>
        <pc:picChg chg="add mod ord">
          <ac:chgData name="Nezad, Md" userId="S::nezadm@wit.edu::65121980-d072-44be-83f5-6efd14c65559" providerId="AD" clId="Web-{E32D990D-B297-45C0-B43C-0567D79D1F6A}" dt="2021-08-05T13:27:25.315" v="16" actId="14100"/>
          <ac:picMkLst>
            <pc:docMk/>
            <pc:sldMk cId="596035954" sldId="259"/>
            <ac:picMk id="3" creationId="{CC8B189D-275A-416C-882F-A03F9DE30AA7}"/>
          </ac:picMkLst>
        </pc:picChg>
        <pc:picChg chg="del">
          <ac:chgData name="Nezad, Md" userId="S::nezadm@wit.edu::65121980-d072-44be-83f5-6efd14c65559" providerId="AD" clId="Web-{E32D990D-B297-45C0-B43C-0567D79D1F6A}" dt="2021-08-05T13:26:38.611" v="9"/>
          <ac:picMkLst>
            <pc:docMk/>
            <pc:sldMk cId="596035954" sldId="259"/>
            <ac:picMk id="9" creationId="{FC6E07F3-7CB7-49E0-9154-F5B62904122B}"/>
          </ac:picMkLst>
        </pc:picChg>
        <pc:cxnChg chg="del">
          <ac:chgData name="Nezad, Md" userId="S::nezadm@wit.edu::65121980-d072-44be-83f5-6efd14c65559" providerId="AD" clId="Web-{E32D990D-B297-45C0-B43C-0567D79D1F6A}" dt="2021-08-05T13:27:09.940" v="14"/>
          <ac:cxnSpMkLst>
            <pc:docMk/>
            <pc:sldMk cId="596035954" sldId="259"/>
            <ac:cxnSpMk id="18" creationId="{38A34772-9011-42B5-AA63-FD6DEC92EE72}"/>
          </ac:cxnSpMkLst>
        </pc:cxnChg>
        <pc:cxnChg chg="add">
          <ac:chgData name="Nezad, Md" userId="S::nezadm@wit.edu::65121980-d072-44be-83f5-6efd14c65559" providerId="AD" clId="Web-{E32D990D-B297-45C0-B43C-0567D79D1F6A}" dt="2021-08-05T13:27:09.940" v="14"/>
          <ac:cxnSpMkLst>
            <pc:docMk/>
            <pc:sldMk cId="596035954" sldId="259"/>
            <ac:cxnSpMk id="27" creationId="{38A34772-9011-42B5-AA63-FD6DEC92EE72}"/>
          </ac:cxnSpMkLst>
        </pc:cxnChg>
      </pc:sldChg>
      <pc:sldChg chg="addSp delSp modSp">
        <pc:chgData name="Nezad, Md" userId="S::nezadm@wit.edu::65121980-d072-44be-83f5-6efd14c65559" providerId="AD" clId="Web-{E32D990D-B297-45C0-B43C-0567D79D1F6A}" dt="2021-08-05T13:37:51.877" v="33"/>
        <pc:sldMkLst>
          <pc:docMk/>
          <pc:sldMk cId="2130925091" sldId="262"/>
        </pc:sldMkLst>
        <pc:spChg chg="mod ord">
          <ac:chgData name="Nezad, Md" userId="S::nezadm@wit.edu::65121980-d072-44be-83f5-6efd14c65559" providerId="AD" clId="Web-{E32D990D-B297-45C0-B43C-0567D79D1F6A}" dt="2021-08-05T13:37:51.877" v="33"/>
          <ac:spMkLst>
            <pc:docMk/>
            <pc:sldMk cId="2130925091" sldId="262"/>
            <ac:spMk id="2" creationId="{2CD1A3A2-73AE-41CC-9442-0B9911DB3953}"/>
          </ac:spMkLst>
        </pc:spChg>
        <pc:spChg chg="add del">
          <ac:chgData name="Nezad, Md" userId="S::nezadm@wit.edu::65121980-d072-44be-83f5-6efd14c65559" providerId="AD" clId="Web-{E32D990D-B297-45C0-B43C-0567D79D1F6A}" dt="2021-08-05T13:23:43.076" v="4"/>
          <ac:spMkLst>
            <pc:docMk/>
            <pc:sldMk cId="2130925091" sldId="262"/>
            <ac:spMk id="4" creationId="{9B9A60A1-655A-46A8-994C-B89DC63ECA1A}"/>
          </ac:spMkLst>
        </pc:spChg>
        <pc:spChg chg="del mod">
          <ac:chgData name="Nezad, Md" userId="S::nezadm@wit.edu::65121980-d072-44be-83f5-6efd14c65559" providerId="AD" clId="Web-{E32D990D-B297-45C0-B43C-0567D79D1F6A}" dt="2021-08-05T13:23:32.013" v="1"/>
          <ac:spMkLst>
            <pc:docMk/>
            <pc:sldMk cId="2130925091" sldId="262"/>
            <ac:spMk id="13" creationId="{58987748-2C80-4F65-88FB-F8BC609920D6}"/>
          </ac:spMkLst>
        </pc:spChg>
        <pc:spChg chg="del">
          <ac:chgData name="Nezad, Md" userId="S::nezadm@wit.edu::65121980-d072-44be-83f5-6efd14c65559" providerId="AD" clId="Web-{E32D990D-B297-45C0-B43C-0567D79D1F6A}" dt="2021-08-05T13:23:15.091" v="0"/>
          <ac:spMkLst>
            <pc:docMk/>
            <pc:sldMk cId="2130925091" sldId="262"/>
            <ac:spMk id="16" creationId="{B0E58038-8ACE-4AD9-B404-25C603550D83}"/>
          </ac:spMkLst>
        </pc:spChg>
        <pc:spChg chg="del">
          <ac:chgData name="Nezad, Md" userId="S::nezadm@wit.edu::65121980-d072-44be-83f5-6efd14c65559" providerId="AD" clId="Web-{E32D990D-B297-45C0-B43C-0567D79D1F6A}" dt="2021-08-05T13:23:15.091" v="0"/>
          <ac:spMkLst>
            <pc:docMk/>
            <pc:sldMk cId="2130925091" sldId="262"/>
            <ac:spMk id="20" creationId="{82BCDE19-2810-4337-9C49-8589C421767D}"/>
          </ac:spMkLst>
        </pc:spChg>
        <pc:spChg chg="add del">
          <ac:chgData name="Nezad, Md" userId="S::nezadm@wit.edu::65121980-d072-44be-83f5-6efd14c65559" providerId="AD" clId="Web-{E32D990D-B297-45C0-B43C-0567D79D1F6A}" dt="2021-08-05T13:37:51.877" v="33"/>
          <ac:spMkLst>
            <pc:docMk/>
            <pc:sldMk cId="2130925091" sldId="262"/>
            <ac:spMk id="25" creationId="{E844E128-FF69-4E9F-8327-6B504B3C5AE1}"/>
          </ac:spMkLst>
        </pc:spChg>
        <pc:spChg chg="add del">
          <ac:chgData name="Nezad, Md" userId="S::nezadm@wit.edu::65121980-d072-44be-83f5-6efd14c65559" providerId="AD" clId="Web-{E32D990D-B297-45C0-B43C-0567D79D1F6A}" dt="2021-08-05T13:37:51.877" v="33"/>
          <ac:spMkLst>
            <pc:docMk/>
            <pc:sldMk cId="2130925091" sldId="262"/>
            <ac:spMk id="31" creationId="{09907D66-C8EB-40E3-A82B-8FBF99AA49F1}"/>
          </ac:spMkLst>
        </pc:spChg>
        <pc:spChg chg="add del">
          <ac:chgData name="Nezad, Md" userId="S::nezadm@wit.edu::65121980-d072-44be-83f5-6efd14c65559" providerId="AD" clId="Web-{E32D990D-B297-45C0-B43C-0567D79D1F6A}" dt="2021-08-05T13:37:51.877" v="33"/>
          <ac:spMkLst>
            <pc:docMk/>
            <pc:sldMk cId="2130925091" sldId="262"/>
            <ac:spMk id="34" creationId="{B0E58038-8ACE-4AD9-B404-25C603550D83}"/>
          </ac:spMkLst>
        </pc:spChg>
        <pc:spChg chg="add del">
          <ac:chgData name="Nezad, Md" userId="S::nezadm@wit.edu::65121980-d072-44be-83f5-6efd14c65559" providerId="AD" clId="Web-{E32D990D-B297-45C0-B43C-0567D79D1F6A}" dt="2021-08-05T13:37:51.877" v="33"/>
          <ac:spMkLst>
            <pc:docMk/>
            <pc:sldMk cId="2130925091" sldId="262"/>
            <ac:spMk id="38" creationId="{82BCDE19-2810-4337-9C49-8589C421767D}"/>
          </ac:spMkLst>
        </pc:spChg>
        <pc:picChg chg="add mod ord">
          <ac:chgData name="Nezad, Md" userId="S::nezadm@wit.edu::65121980-d072-44be-83f5-6efd14c65559" providerId="AD" clId="Web-{E32D990D-B297-45C0-B43C-0567D79D1F6A}" dt="2021-08-05T13:37:51.877" v="33"/>
          <ac:picMkLst>
            <pc:docMk/>
            <pc:sldMk cId="2130925091" sldId="262"/>
            <ac:picMk id="3" creationId="{82418BF9-E9FC-4B0D-A4DA-F42CA4D3BD0F}"/>
          </ac:picMkLst>
        </pc:picChg>
        <pc:picChg chg="mod ord">
          <ac:chgData name="Nezad, Md" userId="S::nezadm@wit.edu::65121980-d072-44be-83f5-6efd14c65559" providerId="AD" clId="Web-{E32D990D-B297-45C0-B43C-0567D79D1F6A}" dt="2021-08-05T13:37:51.877" v="33"/>
          <ac:picMkLst>
            <pc:docMk/>
            <pc:sldMk cId="2130925091" sldId="262"/>
            <ac:picMk id="9" creationId="{FC6E07F3-7CB7-49E0-9154-F5B62904122B}"/>
          </ac:picMkLst>
        </pc:picChg>
        <pc:cxnChg chg="del">
          <ac:chgData name="Nezad, Md" userId="S::nezadm@wit.edu::65121980-d072-44be-83f5-6efd14c65559" providerId="AD" clId="Web-{E32D990D-B297-45C0-B43C-0567D79D1F6A}" dt="2021-08-05T13:23:15.091" v="0"/>
          <ac:cxnSpMkLst>
            <pc:docMk/>
            <pc:sldMk cId="2130925091" sldId="262"/>
            <ac:cxnSpMk id="18" creationId="{38A34772-9011-42B5-AA63-FD6DEC92EE72}"/>
          </ac:cxnSpMkLst>
        </pc:cxnChg>
        <pc:cxnChg chg="add del">
          <ac:chgData name="Nezad, Md" userId="S::nezadm@wit.edu::65121980-d072-44be-83f5-6efd14c65559" providerId="AD" clId="Web-{E32D990D-B297-45C0-B43C-0567D79D1F6A}" dt="2021-08-05T13:37:51.877" v="33"/>
          <ac:cxnSpMkLst>
            <pc:docMk/>
            <pc:sldMk cId="2130925091" sldId="262"/>
            <ac:cxnSpMk id="27" creationId="{055CEADF-09EA-423C-8C45-F94AF44D5AF0}"/>
          </ac:cxnSpMkLst>
        </pc:cxnChg>
        <pc:cxnChg chg="add del">
          <ac:chgData name="Nezad, Md" userId="S::nezadm@wit.edu::65121980-d072-44be-83f5-6efd14c65559" providerId="AD" clId="Web-{E32D990D-B297-45C0-B43C-0567D79D1F6A}" dt="2021-08-05T13:37:51.877" v="33"/>
          <ac:cxnSpMkLst>
            <pc:docMk/>
            <pc:sldMk cId="2130925091" sldId="262"/>
            <ac:cxnSpMk id="36" creationId="{38A34772-9011-42B5-AA63-FD6DEC92EE72}"/>
          </ac:cxnSpMkLst>
        </pc:cxnChg>
      </pc:sldChg>
      <pc:sldChg chg="addSp delSp modSp">
        <pc:chgData name="Nezad, Md" userId="S::nezadm@wit.edu::65121980-d072-44be-83f5-6efd14c65559" providerId="AD" clId="Web-{E32D990D-B297-45C0-B43C-0567D79D1F6A}" dt="2021-08-05T13:37:56.220" v="34"/>
        <pc:sldMkLst>
          <pc:docMk/>
          <pc:sldMk cId="2691402495" sldId="263"/>
        </pc:sldMkLst>
        <pc:spChg chg="mod ord">
          <ac:chgData name="Nezad, Md" userId="S::nezadm@wit.edu::65121980-d072-44be-83f5-6efd14c65559" providerId="AD" clId="Web-{E32D990D-B297-45C0-B43C-0567D79D1F6A}" dt="2021-08-05T13:37:56.220" v="34"/>
          <ac:spMkLst>
            <pc:docMk/>
            <pc:sldMk cId="2691402495" sldId="263"/>
            <ac:spMk id="2" creationId="{2CD1A3A2-73AE-41CC-9442-0B9911DB3953}"/>
          </ac:spMkLst>
        </pc:spChg>
        <pc:spChg chg="mod ord">
          <ac:chgData name="Nezad, Md" userId="S::nezadm@wit.edu::65121980-d072-44be-83f5-6efd14c65559" providerId="AD" clId="Web-{E32D990D-B297-45C0-B43C-0567D79D1F6A}" dt="2021-08-05T13:37:56.220" v="34"/>
          <ac:spMkLst>
            <pc:docMk/>
            <pc:sldMk cId="2691402495" sldId="263"/>
            <ac:spMk id="13" creationId="{58987748-2C80-4F65-88FB-F8BC609920D6}"/>
          </ac:spMkLst>
        </pc:spChg>
        <pc:spChg chg="del">
          <ac:chgData name="Nezad, Md" userId="S::nezadm@wit.edu::65121980-d072-44be-83f5-6efd14c65559" providerId="AD" clId="Web-{E32D990D-B297-45C0-B43C-0567D79D1F6A}" dt="2021-08-05T13:35:22.732" v="17"/>
          <ac:spMkLst>
            <pc:docMk/>
            <pc:sldMk cId="2691402495" sldId="263"/>
            <ac:spMk id="16" creationId="{B0E58038-8ACE-4AD9-B404-25C603550D83}"/>
          </ac:spMkLst>
        </pc:spChg>
        <pc:spChg chg="del">
          <ac:chgData name="Nezad, Md" userId="S::nezadm@wit.edu::65121980-d072-44be-83f5-6efd14c65559" providerId="AD" clId="Web-{E32D990D-B297-45C0-B43C-0567D79D1F6A}" dt="2021-08-05T13:35:22.732" v="17"/>
          <ac:spMkLst>
            <pc:docMk/>
            <pc:sldMk cId="2691402495" sldId="263"/>
            <ac:spMk id="20" creationId="{82BCDE19-2810-4337-9C49-8589C421767D}"/>
          </ac:spMkLst>
        </pc:spChg>
        <pc:spChg chg="add del">
          <ac:chgData name="Nezad, Md" userId="S::nezadm@wit.edu::65121980-d072-44be-83f5-6efd14c65559" providerId="AD" clId="Web-{E32D990D-B297-45C0-B43C-0567D79D1F6A}" dt="2021-08-05T13:37:56.220" v="34"/>
          <ac:spMkLst>
            <pc:docMk/>
            <pc:sldMk cId="2691402495" sldId="263"/>
            <ac:spMk id="25" creationId="{E844E128-FF69-4E9F-8327-6B504B3C5AE1}"/>
          </ac:spMkLst>
        </pc:spChg>
        <pc:spChg chg="add del">
          <ac:chgData name="Nezad, Md" userId="S::nezadm@wit.edu::65121980-d072-44be-83f5-6efd14c65559" providerId="AD" clId="Web-{E32D990D-B297-45C0-B43C-0567D79D1F6A}" dt="2021-08-05T13:37:56.220" v="34"/>
          <ac:spMkLst>
            <pc:docMk/>
            <pc:sldMk cId="2691402495" sldId="263"/>
            <ac:spMk id="32" creationId="{B0E58038-8ACE-4AD9-B404-25C603550D83}"/>
          </ac:spMkLst>
        </pc:spChg>
        <pc:spChg chg="add del">
          <ac:chgData name="Nezad, Md" userId="S::nezadm@wit.edu::65121980-d072-44be-83f5-6efd14c65559" providerId="AD" clId="Web-{E32D990D-B297-45C0-B43C-0567D79D1F6A}" dt="2021-08-05T13:37:56.220" v="34"/>
          <ac:spMkLst>
            <pc:docMk/>
            <pc:sldMk cId="2691402495" sldId="263"/>
            <ac:spMk id="36" creationId="{82BCDE19-2810-4337-9C49-8589C421767D}"/>
          </ac:spMkLst>
        </pc:spChg>
        <pc:picChg chg="add mod modCrop">
          <ac:chgData name="Nezad, Md" userId="S::nezadm@wit.edu::65121980-d072-44be-83f5-6efd14c65559" providerId="AD" clId="Web-{E32D990D-B297-45C0-B43C-0567D79D1F6A}" dt="2021-08-05T13:37:56.220" v="34"/>
          <ac:picMkLst>
            <pc:docMk/>
            <pc:sldMk cId="2691402495" sldId="263"/>
            <ac:picMk id="3" creationId="{DB0252FE-5EA5-4B52-A52E-C1F2DC9250FB}"/>
          </ac:picMkLst>
        </pc:picChg>
        <pc:picChg chg="mod ord">
          <ac:chgData name="Nezad, Md" userId="S::nezadm@wit.edu::65121980-d072-44be-83f5-6efd14c65559" providerId="AD" clId="Web-{E32D990D-B297-45C0-B43C-0567D79D1F6A}" dt="2021-08-05T13:37:56.220" v="34"/>
          <ac:picMkLst>
            <pc:docMk/>
            <pc:sldMk cId="2691402495" sldId="263"/>
            <ac:picMk id="9" creationId="{FC6E07F3-7CB7-49E0-9154-F5B62904122B}"/>
          </ac:picMkLst>
        </pc:picChg>
        <pc:cxnChg chg="del">
          <ac:chgData name="Nezad, Md" userId="S::nezadm@wit.edu::65121980-d072-44be-83f5-6efd14c65559" providerId="AD" clId="Web-{E32D990D-B297-45C0-B43C-0567D79D1F6A}" dt="2021-08-05T13:35:22.732" v="17"/>
          <ac:cxnSpMkLst>
            <pc:docMk/>
            <pc:sldMk cId="2691402495" sldId="263"/>
            <ac:cxnSpMk id="18" creationId="{38A34772-9011-42B5-AA63-FD6DEC92EE72}"/>
          </ac:cxnSpMkLst>
        </pc:cxnChg>
        <pc:cxnChg chg="add del">
          <ac:chgData name="Nezad, Md" userId="S::nezadm@wit.edu::65121980-d072-44be-83f5-6efd14c65559" providerId="AD" clId="Web-{E32D990D-B297-45C0-B43C-0567D79D1F6A}" dt="2021-08-05T13:37:56.220" v="34"/>
          <ac:cxnSpMkLst>
            <pc:docMk/>
            <pc:sldMk cId="2691402495" sldId="263"/>
            <ac:cxnSpMk id="27" creationId="{055CEADF-09EA-423C-8C45-F94AF44D5AF0}"/>
          </ac:cxnSpMkLst>
        </pc:cxnChg>
        <pc:cxnChg chg="add del">
          <ac:chgData name="Nezad, Md" userId="S::nezadm@wit.edu::65121980-d072-44be-83f5-6efd14c65559" providerId="AD" clId="Web-{E32D990D-B297-45C0-B43C-0567D79D1F6A}" dt="2021-08-05T13:37:56.220" v="34"/>
          <ac:cxnSpMkLst>
            <pc:docMk/>
            <pc:sldMk cId="2691402495" sldId="263"/>
            <ac:cxnSpMk id="34" creationId="{38A34772-9011-42B5-AA63-FD6DEC92EE72}"/>
          </ac:cxnSpMkLst>
        </pc:cxnChg>
      </pc:sldChg>
    </pc:docChg>
  </pc:docChgLst>
  <pc:docChgLst>
    <pc:chgData name="Nezad, Md" userId="S::nezadm@wit.edu::65121980-d072-44be-83f5-6efd14c65559" providerId="AD" clId="Web-{26F172DE-DF0A-4498-811C-5BA83AAB3AD5}"/>
    <pc:docChg chg="modSld">
      <pc:chgData name="Nezad, Md" userId="S::nezadm@wit.edu::65121980-d072-44be-83f5-6efd14c65559" providerId="AD" clId="Web-{26F172DE-DF0A-4498-811C-5BA83AAB3AD5}" dt="2021-08-10T12:46:31.949" v="287" actId="20577"/>
      <pc:docMkLst>
        <pc:docMk/>
      </pc:docMkLst>
      <pc:sldChg chg="modSp">
        <pc:chgData name="Nezad, Md" userId="S::nezadm@wit.edu::65121980-d072-44be-83f5-6efd14c65559" providerId="AD" clId="Web-{26F172DE-DF0A-4498-811C-5BA83AAB3AD5}" dt="2021-08-10T12:46:31.949" v="287" actId="20577"/>
        <pc:sldMkLst>
          <pc:docMk/>
          <pc:sldMk cId="2457243950" sldId="264"/>
        </pc:sldMkLst>
        <pc:spChg chg="mod">
          <ac:chgData name="Nezad, Md" userId="S::nezadm@wit.edu::65121980-d072-44be-83f5-6efd14c65559" providerId="AD" clId="Web-{26F172DE-DF0A-4498-811C-5BA83AAB3AD5}" dt="2021-08-10T12:46:31.949" v="287" actId="20577"/>
          <ac:spMkLst>
            <pc:docMk/>
            <pc:sldMk cId="2457243950" sldId="264"/>
            <ac:spMk id="9" creationId="{D2A93DB8-86F4-41D4-A345-772D327B4D56}"/>
          </ac:spMkLst>
        </pc:spChg>
      </pc:sldChg>
    </pc:docChg>
  </pc:docChgLst>
  <pc:docChgLst>
    <pc:chgData name="Dang, Joshua L." userId="S::dangj3@wit.edu::76cdd329-5faf-49ae-8d71-2ae03c9872cc" providerId="AD" clId="Web-{601FD780-C705-4B9B-9596-450E492DE0E7}"/>
    <pc:docChg chg="modSld">
      <pc:chgData name="Dang, Joshua L." userId="S::dangj3@wit.edu::76cdd329-5faf-49ae-8d71-2ae03c9872cc" providerId="AD" clId="Web-{601FD780-C705-4B9B-9596-450E492DE0E7}" dt="2021-08-09T21:56:36.319" v="108" actId="20577"/>
      <pc:docMkLst>
        <pc:docMk/>
      </pc:docMkLst>
      <pc:sldChg chg="modSp">
        <pc:chgData name="Dang, Joshua L." userId="S::dangj3@wit.edu::76cdd329-5faf-49ae-8d71-2ae03c9872cc" providerId="AD" clId="Web-{601FD780-C705-4B9B-9596-450E492DE0E7}" dt="2021-08-09T21:56:36.319" v="108" actId="20577"/>
        <pc:sldMkLst>
          <pc:docMk/>
          <pc:sldMk cId="109857222" sldId="256"/>
        </pc:sldMkLst>
        <pc:spChg chg="mod">
          <ac:chgData name="Dang, Joshua L." userId="S::dangj3@wit.edu::76cdd329-5faf-49ae-8d71-2ae03c9872cc" providerId="AD" clId="Web-{601FD780-C705-4B9B-9596-450E492DE0E7}" dt="2021-08-09T21:56:36.319" v="108" actId="20577"/>
          <ac:spMkLst>
            <pc:docMk/>
            <pc:sldMk cId="109857222" sldId="256"/>
            <ac:spMk id="3" creationId="{00000000-0000-0000-0000-000000000000}"/>
          </ac:spMkLst>
        </pc:spChg>
      </pc:sldChg>
      <pc:sldChg chg="modSp">
        <pc:chgData name="Dang, Joshua L." userId="S::dangj3@wit.edu::76cdd329-5faf-49ae-8d71-2ae03c9872cc" providerId="AD" clId="Web-{601FD780-C705-4B9B-9596-450E492DE0E7}" dt="2021-08-09T21:50:51.686" v="98" actId="20577"/>
        <pc:sldMkLst>
          <pc:docMk/>
          <pc:sldMk cId="255039834" sldId="257"/>
        </pc:sldMkLst>
        <pc:spChg chg="mod">
          <ac:chgData name="Dang, Joshua L." userId="S::dangj3@wit.edu::76cdd329-5faf-49ae-8d71-2ae03c9872cc" providerId="AD" clId="Web-{601FD780-C705-4B9B-9596-450E492DE0E7}" dt="2021-08-09T21:50:51.686" v="98" actId="20577"/>
          <ac:spMkLst>
            <pc:docMk/>
            <pc:sldMk cId="255039834" sldId="257"/>
            <ac:spMk id="9" creationId="{D2A93DB8-86F4-41D4-A345-772D327B4D56}"/>
          </ac:spMkLst>
        </pc:spChg>
      </pc:sldChg>
    </pc:docChg>
  </pc:docChgLst>
  <pc:docChgLst>
    <pc:chgData name="Dang, Joshua L." userId="S::dangj3@wit.edu::76cdd329-5faf-49ae-8d71-2ae03c9872cc" providerId="AD" clId="Web-{7D40107C-D862-462F-AF58-8A006437F125}"/>
    <pc:docChg chg="modSld">
      <pc:chgData name="Dang, Joshua L." userId="S::dangj3@wit.edu::76cdd329-5faf-49ae-8d71-2ae03c9872cc" providerId="AD" clId="Web-{7D40107C-D862-462F-AF58-8A006437F125}" dt="2021-08-09T22:14:22.667" v="175" actId="20577"/>
      <pc:docMkLst>
        <pc:docMk/>
      </pc:docMkLst>
      <pc:sldChg chg="modSp">
        <pc:chgData name="Dang, Joshua L." userId="S::dangj3@wit.edu::76cdd329-5faf-49ae-8d71-2ae03c9872cc" providerId="AD" clId="Web-{7D40107C-D862-462F-AF58-8A006437F125}" dt="2021-08-09T22:14:22.667" v="175" actId="20577"/>
        <pc:sldMkLst>
          <pc:docMk/>
          <pc:sldMk cId="2691402495" sldId="263"/>
        </pc:sldMkLst>
        <pc:spChg chg="mod">
          <ac:chgData name="Dang, Joshua L." userId="S::dangj3@wit.edu::76cdd329-5faf-49ae-8d71-2ae03c9872cc" providerId="AD" clId="Web-{7D40107C-D862-462F-AF58-8A006437F125}" dt="2021-08-09T22:14:22.667" v="175" actId="20577"/>
          <ac:spMkLst>
            <pc:docMk/>
            <pc:sldMk cId="2691402495" sldId="263"/>
            <ac:spMk id="13" creationId="{58987748-2C80-4F65-88FB-F8BC609920D6}"/>
          </ac:spMkLst>
        </pc:spChg>
      </pc:sldChg>
    </pc:docChg>
  </pc:docChgLst>
  <pc:docChgLst>
    <pc:chgData name="Hammett, Krisila L." userId="S::hammettk@wit.edu::43c30329-f8b6-4d8b-992d-232136b92f78" providerId="AD" clId="Web-{419BB426-177A-4450-9EA7-9D8A6320E15B}"/>
    <pc:docChg chg="modSld">
      <pc:chgData name="Hammett, Krisila L." userId="S::hammettk@wit.edu::43c30329-f8b6-4d8b-992d-232136b92f78" providerId="AD" clId="Web-{419BB426-177A-4450-9EA7-9D8A6320E15B}" dt="2021-08-09T13:20:44.923" v="330" actId="20577"/>
      <pc:docMkLst>
        <pc:docMk/>
      </pc:docMkLst>
      <pc:sldChg chg="modSp">
        <pc:chgData name="Hammett, Krisila L." userId="S::hammettk@wit.edu::43c30329-f8b6-4d8b-992d-232136b92f78" providerId="AD" clId="Web-{419BB426-177A-4450-9EA7-9D8A6320E15B}" dt="2021-08-09T13:20:44.923" v="330" actId="20577"/>
        <pc:sldMkLst>
          <pc:docMk/>
          <pc:sldMk cId="3791184283" sldId="260"/>
        </pc:sldMkLst>
        <pc:spChg chg="mod">
          <ac:chgData name="Hammett, Krisila L." userId="S::hammettk@wit.edu::43c30329-f8b6-4d8b-992d-232136b92f78" providerId="AD" clId="Web-{419BB426-177A-4450-9EA7-9D8A6320E15B}" dt="2021-08-09T13:20:44.923" v="330" actId="20577"/>
          <ac:spMkLst>
            <pc:docMk/>
            <pc:sldMk cId="3791184283" sldId="260"/>
            <ac:spMk id="4" creationId="{9009F84F-9B5A-4BFC-911B-C8A23D8C11D7}"/>
          </ac:spMkLst>
        </pc:spChg>
      </pc:sldChg>
    </pc:docChg>
  </pc:docChgLst>
  <pc:docChgLst>
    <pc:chgData name="Bazarian, Nuno" userId="1be251a9-a260-41e6-90ee-3a89950f74aa" providerId="ADAL" clId="{282368D4-B242-4F5F-9CED-AF7F82F2FD93}"/>
    <pc:docChg chg="undo custSel addSld delSld modSld sldOrd">
      <pc:chgData name="Bazarian, Nuno" userId="1be251a9-a260-41e6-90ee-3a89950f74aa" providerId="ADAL" clId="{282368D4-B242-4F5F-9CED-AF7F82F2FD93}" dt="2021-08-05T13:18:34.770" v="1990" actId="20577"/>
      <pc:docMkLst>
        <pc:docMk/>
      </pc:docMkLst>
      <pc:sldChg chg="modSp mod">
        <pc:chgData name="Bazarian, Nuno" userId="1be251a9-a260-41e6-90ee-3a89950f74aa" providerId="ADAL" clId="{282368D4-B242-4F5F-9CED-AF7F82F2FD93}" dt="2021-08-05T12:43:49.557" v="169" actId="20577"/>
        <pc:sldMkLst>
          <pc:docMk/>
          <pc:sldMk cId="255039834" sldId="257"/>
        </pc:sldMkLst>
        <pc:spChg chg="mod">
          <ac:chgData name="Bazarian, Nuno" userId="1be251a9-a260-41e6-90ee-3a89950f74aa" providerId="ADAL" clId="{282368D4-B242-4F5F-9CED-AF7F82F2FD93}" dt="2021-08-05T12:43:49.557" v="169" actId="20577"/>
          <ac:spMkLst>
            <pc:docMk/>
            <pc:sldMk cId="255039834" sldId="257"/>
            <ac:spMk id="9" creationId="{D2A93DB8-86F4-41D4-A345-772D327B4D56}"/>
          </ac:spMkLst>
        </pc:spChg>
      </pc:sldChg>
      <pc:sldChg chg="modSp add mod">
        <pc:chgData name="Bazarian, Nuno" userId="1be251a9-a260-41e6-90ee-3a89950f74aa" providerId="ADAL" clId="{282368D4-B242-4F5F-9CED-AF7F82F2FD93}" dt="2021-08-05T12:55:54.494" v="690" actId="20577"/>
        <pc:sldMkLst>
          <pc:docMk/>
          <pc:sldMk cId="2205118828" sldId="258"/>
        </pc:sldMkLst>
        <pc:spChg chg="mod">
          <ac:chgData name="Bazarian, Nuno" userId="1be251a9-a260-41e6-90ee-3a89950f74aa" providerId="ADAL" clId="{282368D4-B242-4F5F-9CED-AF7F82F2FD93}" dt="2021-08-05T12:41:45.294" v="41" actId="20577"/>
          <ac:spMkLst>
            <pc:docMk/>
            <pc:sldMk cId="2205118828" sldId="258"/>
            <ac:spMk id="2" creationId="{F06B9114-8196-4174-A8B3-39E91EDE6D65}"/>
          </ac:spMkLst>
        </pc:spChg>
        <pc:spChg chg="mod">
          <ac:chgData name="Bazarian, Nuno" userId="1be251a9-a260-41e6-90ee-3a89950f74aa" providerId="ADAL" clId="{282368D4-B242-4F5F-9CED-AF7F82F2FD93}" dt="2021-08-05T12:55:54.494" v="690" actId="20577"/>
          <ac:spMkLst>
            <pc:docMk/>
            <pc:sldMk cId="2205118828" sldId="258"/>
            <ac:spMk id="9" creationId="{D2A93DB8-86F4-41D4-A345-772D327B4D56}"/>
          </ac:spMkLst>
        </pc:spChg>
      </pc:sldChg>
      <pc:sldChg chg="addSp delSp modSp new del mod">
        <pc:chgData name="Bazarian, Nuno" userId="1be251a9-a260-41e6-90ee-3a89950f74aa" providerId="ADAL" clId="{282368D4-B242-4F5F-9CED-AF7F82F2FD93}" dt="2021-08-05T12:41:18.880" v="9" actId="680"/>
        <pc:sldMkLst>
          <pc:docMk/>
          <pc:sldMk cId="3585376044" sldId="258"/>
        </pc:sldMkLst>
        <pc:spChg chg="add del">
          <ac:chgData name="Bazarian, Nuno" userId="1be251a9-a260-41e6-90ee-3a89950f74aa" providerId="ADAL" clId="{282368D4-B242-4F5F-9CED-AF7F82F2FD93}" dt="2021-08-05T12:41:18.161" v="8"/>
          <ac:spMkLst>
            <pc:docMk/>
            <pc:sldMk cId="3585376044" sldId="258"/>
            <ac:spMk id="3" creationId="{3B22808A-9162-48B5-814F-05A75B35907A}"/>
          </ac:spMkLst>
        </pc:spChg>
        <pc:picChg chg="add del mod">
          <ac:chgData name="Bazarian, Nuno" userId="1be251a9-a260-41e6-90ee-3a89950f74aa" providerId="ADAL" clId="{282368D4-B242-4F5F-9CED-AF7F82F2FD93}" dt="2021-08-05T12:41:18.161" v="8"/>
          <ac:picMkLst>
            <pc:docMk/>
            <pc:sldMk cId="3585376044" sldId="258"/>
            <ac:picMk id="4" creationId="{FEEFE0DF-019F-4B5A-9826-C69F6BA61C7F}"/>
          </ac:picMkLst>
        </pc:picChg>
      </pc:sldChg>
      <pc:sldChg chg="modSp mod">
        <pc:chgData name="Bazarian, Nuno" userId="1be251a9-a260-41e6-90ee-3a89950f74aa" providerId="ADAL" clId="{282368D4-B242-4F5F-9CED-AF7F82F2FD93}" dt="2021-08-05T13:08:33.842" v="1359" actId="20577"/>
        <pc:sldMkLst>
          <pc:docMk/>
          <pc:sldMk cId="596035954" sldId="259"/>
        </pc:sldMkLst>
        <pc:spChg chg="mod">
          <ac:chgData name="Bazarian, Nuno" userId="1be251a9-a260-41e6-90ee-3a89950f74aa" providerId="ADAL" clId="{282368D4-B242-4F5F-9CED-AF7F82F2FD93}" dt="2021-08-05T13:04:15.538" v="735" actId="20577"/>
          <ac:spMkLst>
            <pc:docMk/>
            <pc:sldMk cId="596035954" sldId="259"/>
            <ac:spMk id="2" creationId="{2CD1A3A2-73AE-41CC-9442-0B9911DB3953}"/>
          </ac:spMkLst>
        </pc:spChg>
        <pc:spChg chg="mod">
          <ac:chgData name="Bazarian, Nuno" userId="1be251a9-a260-41e6-90ee-3a89950f74aa" providerId="ADAL" clId="{282368D4-B242-4F5F-9CED-AF7F82F2FD93}" dt="2021-08-05T13:08:33.842" v="1359" actId="20577"/>
          <ac:spMkLst>
            <pc:docMk/>
            <pc:sldMk cId="596035954" sldId="259"/>
            <ac:spMk id="13" creationId="{58987748-2C80-4F65-88FB-F8BC609920D6}"/>
          </ac:spMkLst>
        </pc:spChg>
      </pc:sldChg>
      <pc:sldChg chg="add del">
        <pc:chgData name="Bazarian, Nuno" userId="1be251a9-a260-41e6-90ee-3a89950f74aa" providerId="ADAL" clId="{282368D4-B242-4F5F-9CED-AF7F82F2FD93}" dt="2021-08-05T13:17:38.320" v="1865" actId="47"/>
        <pc:sldMkLst>
          <pc:docMk/>
          <pc:sldMk cId="3791184283" sldId="260"/>
        </pc:sldMkLst>
      </pc:sldChg>
      <pc:sldChg chg="modSp add mod">
        <pc:chgData name="Bazarian, Nuno" userId="1be251a9-a260-41e6-90ee-3a89950f74aa" providerId="ADAL" clId="{282368D4-B242-4F5F-9CED-AF7F82F2FD93}" dt="2021-08-05T13:08:59.199" v="1384" actId="20577"/>
        <pc:sldMkLst>
          <pc:docMk/>
          <pc:sldMk cId="2130925091" sldId="262"/>
        </pc:sldMkLst>
        <pc:spChg chg="mod">
          <ac:chgData name="Bazarian, Nuno" userId="1be251a9-a260-41e6-90ee-3a89950f74aa" providerId="ADAL" clId="{282368D4-B242-4F5F-9CED-AF7F82F2FD93}" dt="2021-08-05T13:08:54.397" v="1383" actId="20577"/>
          <ac:spMkLst>
            <pc:docMk/>
            <pc:sldMk cId="2130925091" sldId="262"/>
            <ac:spMk id="2" creationId="{2CD1A3A2-73AE-41CC-9442-0B9911DB3953}"/>
          </ac:spMkLst>
        </pc:spChg>
        <pc:spChg chg="mod">
          <ac:chgData name="Bazarian, Nuno" userId="1be251a9-a260-41e6-90ee-3a89950f74aa" providerId="ADAL" clId="{282368D4-B242-4F5F-9CED-AF7F82F2FD93}" dt="2021-08-05T13:08:59.199" v="1384" actId="20577"/>
          <ac:spMkLst>
            <pc:docMk/>
            <pc:sldMk cId="2130925091" sldId="262"/>
            <ac:spMk id="13" creationId="{58987748-2C80-4F65-88FB-F8BC609920D6}"/>
          </ac:spMkLst>
        </pc:spChg>
      </pc:sldChg>
      <pc:sldChg chg="modSp add mod">
        <pc:chgData name="Bazarian, Nuno" userId="1be251a9-a260-41e6-90ee-3a89950f74aa" providerId="ADAL" clId="{282368D4-B242-4F5F-9CED-AF7F82F2FD93}" dt="2021-08-05T13:16:49.797" v="1860" actId="20577"/>
        <pc:sldMkLst>
          <pc:docMk/>
          <pc:sldMk cId="2691402495" sldId="263"/>
        </pc:sldMkLst>
        <pc:spChg chg="mod">
          <ac:chgData name="Bazarian, Nuno" userId="1be251a9-a260-41e6-90ee-3a89950f74aa" providerId="ADAL" clId="{282368D4-B242-4F5F-9CED-AF7F82F2FD93}" dt="2021-08-05T13:09:13.653" v="1405" actId="20577"/>
          <ac:spMkLst>
            <pc:docMk/>
            <pc:sldMk cId="2691402495" sldId="263"/>
            <ac:spMk id="2" creationId="{2CD1A3A2-73AE-41CC-9442-0B9911DB3953}"/>
          </ac:spMkLst>
        </pc:spChg>
        <pc:spChg chg="mod">
          <ac:chgData name="Bazarian, Nuno" userId="1be251a9-a260-41e6-90ee-3a89950f74aa" providerId="ADAL" clId="{282368D4-B242-4F5F-9CED-AF7F82F2FD93}" dt="2021-08-05T13:16:49.797" v="1860" actId="20577"/>
          <ac:spMkLst>
            <pc:docMk/>
            <pc:sldMk cId="2691402495" sldId="263"/>
            <ac:spMk id="13" creationId="{58987748-2C80-4F65-88FB-F8BC609920D6}"/>
          </ac:spMkLst>
        </pc:spChg>
      </pc:sldChg>
      <pc:sldChg chg="modSp add mod ord">
        <pc:chgData name="Bazarian, Nuno" userId="1be251a9-a260-41e6-90ee-3a89950f74aa" providerId="ADAL" clId="{282368D4-B242-4F5F-9CED-AF7F82F2FD93}" dt="2021-08-05T13:18:34.770" v="1990" actId="20577"/>
        <pc:sldMkLst>
          <pc:docMk/>
          <pc:sldMk cId="2457243950" sldId="264"/>
        </pc:sldMkLst>
        <pc:spChg chg="mod">
          <ac:chgData name="Bazarian, Nuno" userId="1be251a9-a260-41e6-90ee-3a89950f74aa" providerId="ADAL" clId="{282368D4-B242-4F5F-9CED-AF7F82F2FD93}" dt="2021-08-05T13:18:09.134" v="1919" actId="20577"/>
          <ac:spMkLst>
            <pc:docMk/>
            <pc:sldMk cId="2457243950" sldId="264"/>
            <ac:spMk id="2" creationId="{F06B9114-8196-4174-A8B3-39E91EDE6D65}"/>
          </ac:spMkLst>
        </pc:spChg>
        <pc:spChg chg="mod">
          <ac:chgData name="Bazarian, Nuno" userId="1be251a9-a260-41e6-90ee-3a89950f74aa" providerId="ADAL" clId="{282368D4-B242-4F5F-9CED-AF7F82F2FD93}" dt="2021-08-05T13:18:34.770" v="1990" actId="20577"/>
          <ac:spMkLst>
            <pc:docMk/>
            <pc:sldMk cId="2457243950" sldId="264"/>
            <ac:spMk id="9" creationId="{D2A93DB8-86F4-41D4-A345-772D327B4D56}"/>
          </ac:spMkLst>
        </pc:spChg>
      </pc:sldChg>
    </pc:docChg>
  </pc:docChgLst>
  <pc:docChgLst>
    <pc:chgData name="Nezad, Md" userId="S::nezadm@wit.edu::65121980-d072-44be-83f5-6efd14c65559" providerId="AD" clId="Web-{7E2379A6-5DDB-47C6-AE0C-D8B23BCABB3E}"/>
    <pc:docChg chg="modSld">
      <pc:chgData name="Nezad, Md" userId="S::nezadm@wit.edu::65121980-d072-44be-83f5-6efd14c65559" providerId="AD" clId="Web-{7E2379A6-5DDB-47C6-AE0C-D8B23BCABB3E}" dt="2021-08-10T12:32:44.070" v="19" actId="20577"/>
      <pc:docMkLst>
        <pc:docMk/>
      </pc:docMkLst>
      <pc:sldChg chg="modSp">
        <pc:chgData name="Nezad, Md" userId="S::nezadm@wit.edu::65121980-d072-44be-83f5-6efd14c65559" providerId="AD" clId="Web-{7E2379A6-5DDB-47C6-AE0C-D8B23BCABB3E}" dt="2021-08-10T12:32:44.070" v="19" actId="20577"/>
        <pc:sldMkLst>
          <pc:docMk/>
          <pc:sldMk cId="255039834" sldId="257"/>
        </pc:sldMkLst>
        <pc:spChg chg="mod">
          <ac:chgData name="Nezad, Md" userId="S::nezadm@wit.edu::65121980-d072-44be-83f5-6efd14c65559" providerId="AD" clId="Web-{7E2379A6-5DDB-47C6-AE0C-D8B23BCABB3E}" dt="2021-08-10T12:32:44.070" v="19" actId="20577"/>
          <ac:spMkLst>
            <pc:docMk/>
            <pc:sldMk cId="255039834" sldId="257"/>
            <ac:spMk id="2" creationId="{F06B9114-8196-4174-A8B3-39E91EDE6D65}"/>
          </ac:spMkLst>
        </pc:spChg>
      </pc:sldChg>
    </pc:docChg>
  </pc:docChgLst>
  <pc:docChgLst>
    <pc:chgData name="Ennis, Ethan J." userId="ba315dc8-ff17-402d-9ed2-a80e03fb2522" providerId="ADAL" clId="{DAB32546-3CD0-4BC5-9DE3-E2C1F2E85435}"/>
    <pc:docChg chg="custSel modSld">
      <pc:chgData name="Ennis, Ethan J." userId="ba315dc8-ff17-402d-9ed2-a80e03fb2522" providerId="ADAL" clId="{DAB32546-3CD0-4BC5-9DE3-E2C1F2E85435}" dt="2021-08-05T13:50:13.882" v="514" actId="20577"/>
      <pc:docMkLst>
        <pc:docMk/>
      </pc:docMkLst>
      <pc:sldChg chg="addSp delSp modSp mod">
        <pc:chgData name="Ennis, Ethan J." userId="ba315dc8-ff17-402d-9ed2-a80e03fb2522" providerId="ADAL" clId="{DAB32546-3CD0-4BC5-9DE3-E2C1F2E85435}" dt="2021-08-05T13:50:13.882" v="514" actId="20577"/>
        <pc:sldMkLst>
          <pc:docMk/>
          <pc:sldMk cId="2130925091" sldId="262"/>
        </pc:sldMkLst>
        <pc:spChg chg="add del mod">
          <ac:chgData name="Ennis, Ethan J." userId="ba315dc8-ff17-402d-9ed2-a80e03fb2522" providerId="ADAL" clId="{DAB32546-3CD0-4BC5-9DE3-E2C1F2E85435}" dt="2021-08-05T13:44:49.926" v="3"/>
          <ac:spMkLst>
            <pc:docMk/>
            <pc:sldMk cId="2130925091" sldId="262"/>
            <ac:spMk id="5" creationId="{758AFD45-969E-4388-86FC-BE346BEDBCAA}"/>
          </ac:spMkLst>
        </pc:spChg>
        <pc:spChg chg="add mod">
          <ac:chgData name="Ennis, Ethan J." userId="ba315dc8-ff17-402d-9ed2-a80e03fb2522" providerId="ADAL" clId="{DAB32546-3CD0-4BC5-9DE3-E2C1F2E85435}" dt="2021-08-05T13:50:13.882" v="514" actId="20577"/>
          <ac:spMkLst>
            <pc:docMk/>
            <pc:sldMk cId="2130925091" sldId="262"/>
            <ac:spMk id="6" creationId="{52D2085F-F5EF-4409-AAAF-72E89227174F}"/>
          </ac:spMkLst>
        </pc:spChg>
      </pc:sldChg>
    </pc:docChg>
  </pc:docChgLst>
  <pc:docChgLst>
    <pc:chgData name="Dang, Joshua L." userId="S::dangj3@wit.edu::76cdd329-5faf-49ae-8d71-2ae03c9872cc" providerId="AD" clId="Web-{4DA54D5E-C65C-4EE2-BBCA-27856F14BEFD}"/>
    <pc:docChg chg="modSld">
      <pc:chgData name="Dang, Joshua L." userId="S::dangj3@wit.edu::76cdd329-5faf-49ae-8d71-2ae03c9872cc" providerId="AD" clId="Web-{4DA54D5E-C65C-4EE2-BBCA-27856F14BEFD}" dt="2021-08-09T22:09:02.518" v="18" actId="20577"/>
      <pc:docMkLst>
        <pc:docMk/>
      </pc:docMkLst>
      <pc:sldChg chg="modSp">
        <pc:chgData name="Dang, Joshua L." userId="S::dangj3@wit.edu::76cdd329-5faf-49ae-8d71-2ae03c9872cc" providerId="AD" clId="Web-{4DA54D5E-C65C-4EE2-BBCA-27856F14BEFD}" dt="2021-08-09T22:09:02.518" v="18" actId="20577"/>
        <pc:sldMkLst>
          <pc:docMk/>
          <pc:sldMk cId="2691402495" sldId="263"/>
        </pc:sldMkLst>
        <pc:spChg chg="mod">
          <ac:chgData name="Dang, Joshua L." userId="S::dangj3@wit.edu::76cdd329-5faf-49ae-8d71-2ae03c9872cc" providerId="AD" clId="Web-{4DA54D5E-C65C-4EE2-BBCA-27856F14BEFD}" dt="2021-08-09T22:09:02.518" v="18" actId="20577"/>
          <ac:spMkLst>
            <pc:docMk/>
            <pc:sldMk cId="2691402495" sldId="263"/>
            <ac:spMk id="2" creationId="{2CD1A3A2-73AE-41CC-9442-0B9911DB3953}"/>
          </ac:spMkLst>
        </pc:spChg>
      </pc:sldChg>
    </pc:docChg>
  </pc:docChgLst>
  <pc:docChgLst>
    <pc:chgData name="Bazarian, Nuno" userId="S::bazariann@wit.edu::1be251a9-a260-41e6-90ee-3a89950f74aa" providerId="AD" clId="Web-{6FB59B81-28CD-4637-AEEF-9AD019FF43F8}"/>
    <pc:docChg chg="addSld delSld modSld">
      <pc:chgData name="Bazarian, Nuno" userId="S::bazariann@wit.edu::1be251a9-a260-41e6-90ee-3a89950f74aa" providerId="AD" clId="Web-{6FB59B81-28CD-4637-AEEF-9AD019FF43F8}" dt="2021-08-10T12:48:29.880" v="180"/>
      <pc:docMkLst>
        <pc:docMk/>
      </pc:docMkLst>
      <pc:sldChg chg="addSp modSp new del mod setBg setClrOvrMap">
        <pc:chgData name="Bazarian, Nuno" userId="S::bazariann@wit.edu::1be251a9-a260-41e6-90ee-3a89950f74aa" providerId="AD" clId="Web-{6FB59B81-28CD-4637-AEEF-9AD019FF43F8}" dt="2021-08-10T12:48:29.880" v="180"/>
        <pc:sldMkLst>
          <pc:docMk/>
          <pc:sldMk cId="4043383629" sldId="265"/>
        </pc:sldMkLst>
        <pc:spChg chg="mod">
          <ac:chgData name="Bazarian, Nuno" userId="S::bazariann@wit.edu::1be251a9-a260-41e6-90ee-3a89950f74aa" providerId="AD" clId="Web-{6FB59B81-28CD-4637-AEEF-9AD019FF43F8}" dt="2021-08-10T12:46:41.639" v="134"/>
          <ac:spMkLst>
            <pc:docMk/>
            <pc:sldMk cId="4043383629" sldId="265"/>
            <ac:spMk id="2" creationId="{A18A310E-AA5A-4075-8145-74052CF5CEFC}"/>
          </ac:spMkLst>
        </pc:spChg>
        <pc:spChg chg="mod">
          <ac:chgData name="Bazarian, Nuno" userId="S::bazariann@wit.edu::1be251a9-a260-41e6-90ee-3a89950f74aa" providerId="AD" clId="Web-{6FB59B81-28CD-4637-AEEF-9AD019FF43F8}" dt="2021-08-10T12:46:41.639" v="134"/>
          <ac:spMkLst>
            <pc:docMk/>
            <pc:sldMk cId="4043383629" sldId="265"/>
            <ac:spMk id="3" creationId="{9868CABE-1C1A-4D45-8C5C-C5563F2711CF}"/>
          </ac:spMkLst>
        </pc:spChg>
        <pc:spChg chg="add">
          <ac:chgData name="Bazarian, Nuno" userId="S::bazariann@wit.edu::1be251a9-a260-41e6-90ee-3a89950f74aa" providerId="AD" clId="Web-{6FB59B81-28CD-4637-AEEF-9AD019FF43F8}" dt="2021-08-10T12:46:41.639" v="134"/>
          <ac:spMkLst>
            <pc:docMk/>
            <pc:sldMk cId="4043383629" sldId="265"/>
            <ac:spMk id="10" creationId="{B0E58038-8ACE-4AD9-B404-25C603550D83}"/>
          </ac:spMkLst>
        </pc:spChg>
        <pc:spChg chg="add">
          <ac:chgData name="Bazarian, Nuno" userId="S::bazariann@wit.edu::1be251a9-a260-41e6-90ee-3a89950f74aa" providerId="AD" clId="Web-{6FB59B81-28CD-4637-AEEF-9AD019FF43F8}" dt="2021-08-10T12:46:41.639" v="134"/>
          <ac:spMkLst>
            <pc:docMk/>
            <pc:sldMk cId="4043383629" sldId="265"/>
            <ac:spMk id="14" creationId="{82BCDE19-2810-4337-9C49-8589C421767D}"/>
          </ac:spMkLst>
        </pc:spChg>
        <pc:picChg chg="add ord">
          <ac:chgData name="Bazarian, Nuno" userId="S::bazariann@wit.edu::1be251a9-a260-41e6-90ee-3a89950f74aa" providerId="AD" clId="Web-{6FB59B81-28CD-4637-AEEF-9AD019FF43F8}" dt="2021-08-10T12:46:31.857" v="133"/>
          <ac:picMkLst>
            <pc:docMk/>
            <pc:sldMk cId="4043383629" sldId="265"/>
            <ac:picMk id="5" creationId="{053F66F6-DA73-4B89-959A-6F4CBF817A3D}"/>
          </ac:picMkLst>
        </pc:picChg>
        <pc:cxnChg chg="add">
          <ac:chgData name="Bazarian, Nuno" userId="S::bazariann@wit.edu::1be251a9-a260-41e6-90ee-3a89950f74aa" providerId="AD" clId="Web-{6FB59B81-28CD-4637-AEEF-9AD019FF43F8}" dt="2021-08-10T12:46:41.639" v="134"/>
          <ac:cxnSpMkLst>
            <pc:docMk/>
            <pc:sldMk cId="4043383629" sldId="265"/>
            <ac:cxnSpMk id="12" creationId="{38A34772-9011-42B5-AA63-FD6DEC92EE72}"/>
          </ac:cxnSpMkLst>
        </pc:cxnChg>
      </pc:sldChg>
      <pc:sldChg chg="addSp modSp new del mod setBg setClrOvrMap">
        <pc:chgData name="Bazarian, Nuno" userId="S::bazariann@wit.edu::1be251a9-a260-41e6-90ee-3a89950f74aa" providerId="AD" clId="Web-{6FB59B81-28CD-4637-AEEF-9AD019FF43F8}" dt="2021-08-10T12:48:25.317" v="178"/>
        <pc:sldMkLst>
          <pc:docMk/>
          <pc:sldMk cId="640643724" sldId="266"/>
        </pc:sldMkLst>
        <pc:spChg chg="mod">
          <ac:chgData name="Bazarian, Nuno" userId="S::bazariann@wit.edu::1be251a9-a260-41e6-90ee-3a89950f74aa" providerId="AD" clId="Web-{6FB59B81-28CD-4637-AEEF-9AD019FF43F8}" dt="2021-08-10T12:47:53.518" v="171"/>
          <ac:spMkLst>
            <pc:docMk/>
            <pc:sldMk cId="640643724" sldId="266"/>
            <ac:spMk id="2" creationId="{03B74A35-A145-48A0-ADF0-F56210515FB5}"/>
          </ac:spMkLst>
        </pc:spChg>
        <pc:spChg chg="mod">
          <ac:chgData name="Bazarian, Nuno" userId="S::bazariann@wit.edu::1be251a9-a260-41e6-90ee-3a89950f74aa" providerId="AD" clId="Web-{6FB59B81-28CD-4637-AEEF-9AD019FF43F8}" dt="2021-08-10T12:47:58.440" v="176" actId="20577"/>
          <ac:spMkLst>
            <pc:docMk/>
            <pc:sldMk cId="640643724" sldId="266"/>
            <ac:spMk id="3" creationId="{5783D296-CDC8-4C05-B90A-85A48F694075}"/>
          </ac:spMkLst>
        </pc:spChg>
        <pc:spChg chg="add">
          <ac:chgData name="Bazarian, Nuno" userId="S::bazariann@wit.edu::1be251a9-a260-41e6-90ee-3a89950f74aa" providerId="AD" clId="Web-{6FB59B81-28CD-4637-AEEF-9AD019FF43F8}" dt="2021-08-10T12:47:53.518" v="171"/>
          <ac:spMkLst>
            <pc:docMk/>
            <pc:sldMk cId="640643724" sldId="266"/>
            <ac:spMk id="10" creationId="{B0E58038-8ACE-4AD9-B404-25C603550D83}"/>
          </ac:spMkLst>
        </pc:spChg>
        <pc:spChg chg="add">
          <ac:chgData name="Bazarian, Nuno" userId="S::bazariann@wit.edu::1be251a9-a260-41e6-90ee-3a89950f74aa" providerId="AD" clId="Web-{6FB59B81-28CD-4637-AEEF-9AD019FF43F8}" dt="2021-08-10T12:47:53.518" v="171"/>
          <ac:spMkLst>
            <pc:docMk/>
            <pc:sldMk cId="640643724" sldId="266"/>
            <ac:spMk id="14" creationId="{82BCDE19-2810-4337-9C49-8589C421767D}"/>
          </ac:spMkLst>
        </pc:spChg>
        <pc:picChg chg="add ord">
          <ac:chgData name="Bazarian, Nuno" userId="S::bazariann@wit.edu::1be251a9-a260-41e6-90ee-3a89950f74aa" providerId="AD" clId="Web-{6FB59B81-28CD-4637-AEEF-9AD019FF43F8}" dt="2021-08-10T12:47:53.518" v="171"/>
          <ac:picMkLst>
            <pc:docMk/>
            <pc:sldMk cId="640643724" sldId="266"/>
            <ac:picMk id="5" creationId="{B3E6A2E5-E721-4662-90A0-A6B19D0763D9}"/>
          </ac:picMkLst>
        </pc:picChg>
        <pc:cxnChg chg="add">
          <ac:chgData name="Bazarian, Nuno" userId="S::bazariann@wit.edu::1be251a9-a260-41e6-90ee-3a89950f74aa" providerId="AD" clId="Web-{6FB59B81-28CD-4637-AEEF-9AD019FF43F8}" dt="2021-08-10T12:47:53.518" v="171"/>
          <ac:cxnSpMkLst>
            <pc:docMk/>
            <pc:sldMk cId="640643724" sldId="266"/>
            <ac:cxnSpMk id="12" creationId="{38A34772-9011-42B5-AA63-FD6DEC92EE72}"/>
          </ac:cxnSpMkLst>
        </pc:cxnChg>
      </pc:sldChg>
      <pc:sldChg chg="new del">
        <pc:chgData name="Bazarian, Nuno" userId="S::bazariann@wit.edu::1be251a9-a260-41e6-90ee-3a89950f74aa" providerId="AD" clId="Web-{6FB59B81-28CD-4637-AEEF-9AD019FF43F8}" dt="2021-08-10T12:48:26.379" v="179"/>
        <pc:sldMkLst>
          <pc:docMk/>
          <pc:sldMk cId="3474302962" sldId="267"/>
        </pc:sldMkLst>
      </pc:sldChg>
    </pc:docChg>
  </pc:docChgLst>
</pc:chgInfo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39E3965E-AC41-4711-9D10-E25ABB132D86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645152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1F5DC8C3-BA5F-4EED-BB9A-A14272BD82A1}"/>
              </a:ext>
            </a:extLst>
          </p:cNvPr>
          <p:cNvCxnSpPr/>
          <p:nvPr/>
        </p:nvCxnSpPr>
        <p:spPr>
          <a:xfrm>
            <a:off x="1207658" y="4474741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25CCF1-92C0-4AF3-BFAF-4921631915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84DA70-C731-4C70-880D-CCD4705E623C}" type="datetime1">
              <a:rPr lang="en-US" smtClean="0"/>
              <a:t>8/10/2021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1A78A9-3DFF-4937-A9F2-5D8CF495F3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AEB271-5CC0-4759-BC6E-8BE53AB22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77953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5506EE-1026-4F35-9ACC-BD05BE0F9B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2A279-0833-481D-8C56-F67FD0AC6C50}" type="datetime1">
              <a:rPr lang="en-US" smtClean="0"/>
              <a:t>8/10/2021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7696E5F-8D95-4450-AE52-5438E6EDE2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99B2253-74CC-409E-BEB0-F8EFCFCB5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874968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B68A5B-D9FA-424B-A4EB-30E7223836B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3D6B0-F070-45C4-A472-19F432BE39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87DA83-5663-4C9C-B9AA-0B40A3DAFF81}" type="datetime1">
              <a:rPr lang="en-US" smtClean="0"/>
              <a:t>8/10/2021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75399F-DAB2-410D-967F-ED17E6F79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F762A46F-6BE5-4D12-9412-5CA7672EA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4977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54D8B55-9EA8-4B81-8E84-9B93B0A275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E1D723-8F53-4F53-90B0-1982A396982E}" type="datetime1">
              <a:rPr lang="en-US" smtClean="0"/>
              <a:t>8/10/2021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62CA021-2578-47CB-822C-BDDFF7223B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AAB51D-4141-4682-9375-DAFD5FB9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91240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585C21A-8B93-4657-B5DF-7EAEAD3BE127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90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663440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59DE2C1-4C52-40A3-8959-27B2C1BEBFF6}"/>
              </a:ext>
            </a:extLst>
          </p:cNvPr>
          <p:cNvCxnSpPr/>
          <p:nvPr/>
        </p:nvCxnSpPr>
        <p:spPr>
          <a:xfrm>
            <a:off x="1207658" y="4485132"/>
            <a:ext cx="987552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F2E137-EC28-48F8-9198-1F025390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7669AF7-7BEB-44E4-9852-375E34362B5B}" type="datetime1">
              <a:rPr lang="en-US" smtClean="0"/>
              <a:t>8/10/2021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89422CD-6F62-4DD6-89EF-07A60B42D2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69C6AFF8-42B4-4D05-969B-9F5FB3355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1665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80" y="2120900"/>
            <a:ext cx="4639736" cy="374819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15944" y="2120900"/>
            <a:ext cx="4639736" cy="374819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782D47D-B0DC-4C40-BCC6-BBBA32584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AAC38D-0552-4C82-B593-E6124DFADBE2}" type="datetime1">
              <a:rPr lang="en-US" smtClean="0"/>
              <a:t>8/10/2021</a:t>
            </a:fld>
            <a:endParaRPr lang="en-US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4690D34E-7EBD-44B2-83CA-4C126A18D7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2AC511A1-9BBD-42DE-92FB-2AF44F8E97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0936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958274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15944" y="2057400"/>
            <a:ext cx="4639736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15944" y="2958273"/>
            <a:ext cx="4639736" cy="291082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AF8A515-AA94-45D1-9223-5C2272618D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DF0F1C-5577-4ACB-BB62-DF8F3C494C7E}" type="datetime1">
              <a:rPr lang="en-US" smtClean="0"/>
              <a:t>8/10/2021</a:t>
            </a:fld>
            <a:endParaRPr lang="en-US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D052F5BC-98E0-4D60-AD67-9547738B7D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38552DC-952E-41EA-AAAF-C2187523C0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5523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7392073F-158F-44A3-8913-917AFFC1BC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75B394-D9F9-4F0C-B15D-605F45CB9E9F}" type="datetime1">
              <a:rPr lang="en-US" smtClean="0"/>
              <a:t>8/10/2021</a:t>
            </a:fld>
            <a:endParaRPr lang="en-US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EED72207-24CA-42B7-A975-2F8E41CBA9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D01080F2-251A-4B88-9A62-16F46D724F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37090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A8E9C91B-7EAD-4562-AB0E-DFB9663AECE3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4E9223F-721F-47BF-9FD5-0F8D12FF0D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667345-2558-425A-8533-9BFDBCE15005}" type="datetime1">
              <a:rPr lang="en-US" smtClean="0"/>
              <a:t>8/10/2021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5915714-6BBA-4593-8591-4E26F7D58D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06F857-D2E1-44DD-ABDD-EBB739645B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51197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16D90D66-BCB9-4229-A829-628874352AC0}"/>
              </a:ext>
            </a:extLst>
          </p:cNvPr>
          <p:cNvSpPr/>
          <p:nvPr/>
        </p:nvSpPr>
        <p:spPr>
          <a:xfrm>
            <a:off x="16" y="0"/>
            <a:ext cx="4654296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3466" y="786383"/>
            <a:ext cx="3517567" cy="2093975"/>
          </a:xfrm>
        </p:spPr>
        <p:txBody>
          <a:bodyPr anchor="b">
            <a:normAutofit/>
          </a:bodyPr>
          <a:lstStyle>
            <a:lvl1pPr>
              <a:lnSpc>
                <a:spcPct val="90000"/>
              </a:lnSpc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58984" y="812799"/>
            <a:ext cx="5928344" cy="52947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43465" y="3043050"/>
            <a:ext cx="3517567" cy="3064505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43464" y="6446520"/>
            <a:ext cx="3517568" cy="365125"/>
          </a:xfrm>
        </p:spPr>
        <p:txBody>
          <a:bodyPr/>
          <a:lstStyle>
            <a:lvl1pPr algn="l">
              <a:defRPr/>
            </a:lvl1pPr>
          </a:lstStyle>
          <a:p>
            <a:fld id="{92BEA474-078D-4E9B-9B14-09A87B19DC46}" type="datetime1">
              <a:rPr lang="en-US" smtClean="0"/>
              <a:t>8/10/2021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458983" y="6446520"/>
            <a:ext cx="5334019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3A98EE3D-8CD1-4C3F-BD1C-C98C9596463C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56313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DA134939-39C0-4522-A125-A13DFDA66490}"/>
              </a:ext>
            </a:extLst>
          </p:cNvPr>
          <p:cNvSpPr/>
          <p:nvPr/>
        </p:nvSpPr>
        <p:spPr>
          <a:xfrm>
            <a:off x="0" y="4578350"/>
            <a:ext cx="12188825" cy="227965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578350"/>
          </a:xfrm>
          <a:solidFill>
            <a:schemeClr val="bg1">
              <a:lumMod val="85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79" y="4799362"/>
            <a:ext cx="10113645" cy="743682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79" y="5715000"/>
            <a:ext cx="10113264" cy="60960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8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fld id="{4907D986-8816-4272-A432-0437A28A9828}" type="datetime1">
              <a:rPr lang="en-US" smtClean="0"/>
              <a:t>8/10/2021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97279" y="6446838"/>
            <a:ext cx="6818262" cy="365125"/>
          </a:xfrm>
        </p:spPr>
        <p:txBody>
          <a:bodyPr/>
          <a:lstStyle/>
          <a:p>
            <a:pPr algn="l"/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056978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416A0E3C-60E6-4F39-BC55-5F7C224E1F7C}"/>
              </a:ext>
            </a:extLst>
          </p:cNvPr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08201"/>
            <a:ext cx="10058400" cy="3760891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18426" y="6446838"/>
            <a:ext cx="2584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rgbClr val="FFFFFF"/>
                </a:solidFill>
              </a:defRPr>
            </a:lvl1pPr>
          </a:lstStyle>
          <a:p>
            <a:fld id="{62D6E202-B606-4609-B914-27C9371A1F6D}" type="datetime1">
              <a:rPr lang="en-US" smtClean="0"/>
              <a:t>8/10/2021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97279" y="6446838"/>
            <a:ext cx="681826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993582" y="6446838"/>
            <a:ext cx="7800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5025DAC-8B93-4160-B017-3A274A5828C0}"/>
              </a:ext>
            </a:extLst>
          </p:cNvPr>
          <p:cNvCxnSpPr/>
          <p:nvPr/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404376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9" r:id="rId1"/>
    <p:sldLayoutId id="2147483790" r:id="rId2"/>
    <p:sldLayoutId id="2147483791" r:id="rId3"/>
    <p:sldLayoutId id="2147483792" r:id="rId4"/>
    <p:sldLayoutId id="2147483793" r:id="rId5"/>
    <p:sldLayoutId id="2147483783" r:id="rId6"/>
    <p:sldLayoutId id="2147483788" r:id="rId7"/>
    <p:sldLayoutId id="2147483784" r:id="rId8"/>
    <p:sldLayoutId id="2147483785" r:id="rId9"/>
    <p:sldLayoutId id="2147483786" r:id="rId10"/>
    <p:sldLayoutId id="2147483787" r:id="rId11"/>
  </p:sldLayoutIdLst>
  <p:hf sldNum="0" hdr="0" ftr="0" dt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54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11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3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21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110000"/>
        </a:lnSpc>
        <a:spcBef>
          <a:spcPts val="200"/>
        </a:spcBef>
        <a:spcAft>
          <a:spcPts val="400"/>
        </a:spcAft>
        <a:buClrTx/>
        <a:buFont typeface="Calibri" pitchFamily="34" charset="0"/>
        <a:buChar char="◦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gsfc/18059364654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5">
            <a:extLst>
              <a:ext uri="{FF2B5EF4-FFF2-40B4-BE49-F238E27FC236}">
                <a16:creationId xmlns:a16="http://schemas.microsoft.com/office/drawing/2014/main" id="{2C7FA476-8F1C-4511-855B-66DD5D3C5D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7717" b="2"/>
          <a:stretch/>
        </p:blipFill>
        <p:spPr>
          <a:xfrm>
            <a:off x="16" y="10"/>
            <a:ext cx="7556889" cy="6857990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6482F060-A4AF-4E0B-B364-7C6BA4AE9C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7556905" y="0"/>
            <a:ext cx="464131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47939" y="640080"/>
            <a:ext cx="3659246" cy="2850320"/>
          </a:xfrm>
        </p:spPr>
        <p:txBody>
          <a:bodyPr>
            <a:normAutofit/>
          </a:bodyPr>
          <a:lstStyle/>
          <a:p>
            <a:r>
              <a:rPr lang="en-US" sz="5400">
                <a:solidFill>
                  <a:srgbClr val="FFFFFF"/>
                </a:solidFill>
              </a:rPr>
              <a:t>Replicate Antikythera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047939" y="3812135"/>
            <a:ext cx="3659246" cy="159665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1800">
                <a:solidFill>
                  <a:srgbClr val="FFFFFF"/>
                </a:solidFill>
              </a:rPr>
              <a:t>Group: </a:t>
            </a:r>
            <a:r>
              <a:rPr lang="en-US" sz="1800" err="1">
                <a:solidFill>
                  <a:srgbClr val="FFFFFF"/>
                </a:solidFill>
              </a:rPr>
              <a:t>Krisila</a:t>
            </a:r>
            <a:r>
              <a:rPr lang="en-US" sz="1800">
                <a:solidFill>
                  <a:srgbClr val="FFFFFF"/>
                </a:solidFill>
              </a:rPr>
              <a:t>,</a:t>
            </a:r>
            <a:r>
              <a:rPr lang="en-US" sz="1800">
                <a:solidFill>
                  <a:srgbClr val="FFFFFF"/>
                </a:solidFill>
                <a:ea typeface="+mn-lt"/>
                <a:cs typeface="+mn-lt"/>
              </a:rPr>
              <a:t> Nuno, </a:t>
            </a:r>
            <a:r>
              <a:rPr lang="en-US" sz="1800">
                <a:solidFill>
                  <a:srgbClr val="FFFFFF"/>
                </a:solidFill>
              </a:rPr>
              <a:t>Ethan, Anthony, Marc, Kloe, Josh (NightHawk), Md</a:t>
            </a:r>
            <a:endParaRPr lang="en-US"/>
          </a:p>
          <a:p>
            <a:endParaRPr lang="en-US" sz="1800">
              <a:solidFill>
                <a:srgbClr val="FFFFFF"/>
              </a:solidFill>
            </a:endParaRP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B9EB6DAA-2F0C-43D5-A577-15D5D2C4E3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85922" y="3651268"/>
            <a:ext cx="3383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C05EC107-F15D-4518-A974-419A4CB824BF}"/>
              </a:ext>
            </a:extLst>
          </p:cNvPr>
          <p:cNvSpPr txBox="1"/>
          <p:nvPr/>
        </p:nvSpPr>
        <p:spPr>
          <a:xfrm>
            <a:off x="5422987" y="6657945"/>
            <a:ext cx="2133918" cy="200055"/>
          </a:xfrm>
          <a:prstGeom prst="rect">
            <a:avLst/>
          </a:prstGeom>
          <a:solidFill>
            <a:srgbClr val="000000"/>
          </a:solidFill>
        </p:spPr>
        <p:txBody>
          <a:bodyPr wrap="non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r>
              <a:rPr lang="en-US" sz="700">
                <a:solidFill>
                  <a:srgbClr val="FFFFFF"/>
                </a:solidFill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8572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6B9114-8196-4174-A8B3-39E91EDE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Project Description</a:t>
            </a:r>
            <a:endParaRPr lang="en-US"/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D2A93DB8-86F4-41D4-A345-772D327B4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414845"/>
            <a:ext cx="5977938" cy="3474126"/>
          </a:xfrm>
        </p:spPr>
        <p:txBody>
          <a:bodyPr vert="horz" lIns="0" tIns="45720" rIns="0" bIns="45720" rtlCol="0" anchor="t">
            <a:normAutofit fontScale="92500" lnSpcReduction="20000"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  Discovered in 1901 from a sunken trading ship in the  Mediterranean Sea  </a:t>
            </a:r>
            <a:endParaRPr lang="en-US"/>
          </a:p>
          <a:p>
            <a:pPr>
              <a:buFont typeface="Arial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 Considered the first computer</a:t>
            </a:r>
            <a:endParaRPr lang="en-US"/>
          </a:p>
          <a:p>
            <a:pPr>
              <a:buFont typeface="Arial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 Greek device over 2000 years old</a:t>
            </a:r>
          </a:p>
          <a:p>
            <a:pPr>
              <a:buClr>
                <a:srgbClr val="1CADE4"/>
              </a:buClr>
              <a:buFont typeface="Arial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 An astronomical system used to model the passage of 5 calendar systems and predict certain astrological events such as lunar and solar eclipses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 Consisted initially of interlocking gears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 Greek design centered Earth as the center of the universe (geocentric) </a:t>
            </a:r>
          </a:p>
          <a:p>
            <a:pPr>
              <a:buFont typeface="Arial" panose="020F0502020204030204" pitchFamily="34" charset="0"/>
              <a:buChar char="•"/>
            </a:pPr>
            <a:endParaRPr lang="en-US" sz="1800">
              <a:solidFill>
                <a:srgbClr val="FFFFFF"/>
              </a:solidFill>
            </a:endParaRPr>
          </a:p>
          <a:p>
            <a:pPr>
              <a:buFont typeface="Arial" panose="020F0502020204030204" pitchFamily="34" charset="0"/>
              <a:buChar char="•"/>
            </a:pPr>
            <a:endParaRPr lang="en-US" sz="1800">
              <a:solidFill>
                <a:srgbClr val="FFFFFF"/>
              </a:solidFill>
            </a:endParaRPr>
          </a:p>
        </p:txBody>
      </p:sp>
      <p:pic>
        <p:nvPicPr>
          <p:cNvPr id="4" name="Picture 4" descr="Space Deep Galaxy · Free photo on Pixabay">
            <a:extLst>
              <a:ext uri="{FF2B5EF4-FFF2-40B4-BE49-F238E27FC236}">
                <a16:creationId xmlns:a16="http://schemas.microsoft.com/office/drawing/2014/main" id="{9CB041A6-DE6D-42E4-9891-167F16A474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01" r="29733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  <p:pic>
        <p:nvPicPr>
          <p:cNvPr id="3" name="Picture 4" descr="A picture containing text, indoor&#10;&#10;Description automatically generated">
            <a:extLst>
              <a:ext uri="{FF2B5EF4-FFF2-40B4-BE49-F238E27FC236}">
                <a16:creationId xmlns:a16="http://schemas.microsoft.com/office/drawing/2014/main" id="{4DE8778F-F16B-4317-9312-5F19F56609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6093" y="2506963"/>
            <a:ext cx="4579813" cy="3055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0398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6B9114-8196-4174-A8B3-39E91EDE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Requirements</a:t>
            </a:r>
          </a:p>
        </p:txBody>
      </p:sp>
      <p:pic>
        <p:nvPicPr>
          <p:cNvPr id="4" name="Picture 4" descr="Space Deep Galaxy · Free photo on Pixabay">
            <a:extLst>
              <a:ext uri="{FF2B5EF4-FFF2-40B4-BE49-F238E27FC236}">
                <a16:creationId xmlns:a16="http://schemas.microsoft.com/office/drawing/2014/main" id="{9CB041A6-DE6D-42E4-9891-167F16A474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701" r="29733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D2A93DB8-86F4-41D4-A345-772D327B4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784" y="2546224"/>
            <a:ext cx="5977938" cy="3342747"/>
          </a:xfrm>
        </p:spPr>
        <p:txBody>
          <a:bodyPr vert="horz" lIns="0" tIns="45720" rIns="0" bIns="45720" rtlCol="0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 Simulate the functionality of the original Antikythera Mechanism</a:t>
            </a:r>
          </a:p>
          <a:p>
            <a:pPr lvl="1">
              <a:buFont typeface="Arial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The Sun pointer was used as the base gear, all other gear ratios are based on 1 year of rotation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Simulate the rotation of the nine planets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Based on the rotation of the sun, predict solar and lunar eclipses, what constellations are visible at that time, and what meteor showers will occur</a:t>
            </a:r>
          </a:p>
          <a:p>
            <a:pPr>
              <a:buFont typeface="Arial" panose="020F0502020204030204" pitchFamily="34" charset="0"/>
              <a:buChar char="•"/>
            </a:pPr>
            <a:endParaRPr lang="en-US" sz="18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051188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4" descr="Space Deep Galaxy · Free photo on Pixabay">
            <a:extLst>
              <a:ext uri="{FF2B5EF4-FFF2-40B4-BE49-F238E27FC236}">
                <a16:creationId xmlns:a16="http://schemas.microsoft.com/office/drawing/2014/main" id="{CC8B189D-275A-416C-882F-A03F9DE30AA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CD1A3A2-73AE-41CC-9442-0B9911DB3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Prediction Component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8987748-2C80-4F65-88FB-F8BC60992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2108201"/>
            <a:ext cx="10058400" cy="3760891"/>
          </a:xfrm>
        </p:spPr>
        <p:txBody>
          <a:bodyPr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/>
              <a:t>Two functions: search the database for celestial events by date and run predictions from the Antikythera Mechanism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Prediction function coded first; testing was incremental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Gear ratios were tested to ensure they output proper values, then eclipses were tested to ensure they appeared only when necessary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/>
              <a:t>Search function; testing was incremental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First the search function was designed to accept user input</a:t>
            </a:r>
          </a:p>
          <a:p>
            <a:pPr lvl="1">
              <a:buFont typeface="Arial" panose="020B0604020202020204" pitchFamily="34" charset="0"/>
              <a:buChar char="•"/>
            </a:pPr>
            <a:r>
              <a:rPr lang="en-US"/>
              <a:t>Next, the search function was set to take the date of the computer running the program</a:t>
            </a: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59603595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-1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D1A3A2-73AE-41CC-9442-0B9911DB3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16783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GUI</a:t>
            </a: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FC6E07F3-7CB7-49E0-9154-F5B6290412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36" r="30898"/>
          <a:stretch/>
        </p:blipFill>
        <p:spPr>
          <a:xfrm>
            <a:off x="20" y="10"/>
            <a:ext cx="4580077" cy="6857990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200864" y="2353592"/>
            <a:ext cx="566928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3">
            <a:extLst>
              <a:ext uri="{FF2B5EF4-FFF2-40B4-BE49-F238E27FC236}">
                <a16:creationId xmlns:a16="http://schemas.microsoft.com/office/drawing/2014/main" id="{82418BF9-E9FC-4B0D-A4DA-F42CA4D3BD0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55265" y="1579070"/>
            <a:ext cx="4031362" cy="369443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2D2085F-F5EF-4409-AAAF-72E89227174F}"/>
              </a:ext>
            </a:extLst>
          </p:cNvPr>
          <p:cNvSpPr txBox="1"/>
          <p:nvPr/>
        </p:nvSpPr>
        <p:spPr>
          <a:xfrm>
            <a:off x="5116782" y="2659223"/>
            <a:ext cx="5669279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Made into an executable to be opened from main system.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Orbit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All planets orbit sun with relative speeds in comparison to each other.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Spacing between planets – scaled down but relative to actual distances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Predict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Month/year (separately)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/>
              <a:t>Monthly predictions include message boxes containing events happening (for inputted month)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Hovering over planets displays relative information</a:t>
            </a:r>
          </a:p>
        </p:txBody>
      </p:sp>
    </p:spTree>
    <p:extLst>
      <p:ext uri="{BB962C8B-B14F-4D97-AF65-F5344CB8AC3E}">
        <p14:creationId xmlns:p14="http://schemas.microsoft.com/office/powerpoint/2010/main" val="213092509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E844E128-FF69-4E9F-8327-6B504B3C5A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5" y="0"/>
            <a:ext cx="12191985" cy="68580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D1A3A2-73AE-41CC-9442-0B9911DB3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516835"/>
            <a:ext cx="5977937" cy="1666501"/>
          </a:xfrm>
        </p:spPr>
        <p:txBody>
          <a:bodyPr>
            <a:normAutofit/>
          </a:bodyPr>
          <a:lstStyle/>
          <a:p>
            <a:r>
              <a:rPr lang="en-US" sz="4000">
                <a:solidFill>
                  <a:srgbClr val="FFFFFF"/>
                </a:solidFill>
              </a:rPr>
              <a:t>Replicate Antikythera</a:t>
            </a:r>
            <a:br>
              <a:rPr lang="en-US" sz="4000">
                <a:solidFill>
                  <a:srgbClr val="FFFFFF"/>
                </a:solidFill>
              </a:rPr>
            </a:br>
            <a:r>
              <a:rPr lang="en-US" sz="4000">
                <a:solidFill>
                  <a:srgbClr val="FFFFFF"/>
                </a:solidFill>
              </a:rPr>
              <a:t>An executable 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55CEADF-09EA-423C-8C45-F94AF44D5A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215896" y="2353592"/>
            <a:ext cx="5303520" cy="0"/>
          </a:xfrm>
          <a:prstGeom prst="line">
            <a:avLst/>
          </a:prstGeom>
          <a:ln w="1905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58987748-2C80-4F65-88FB-F8BC609920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79" y="2546224"/>
            <a:ext cx="5977938" cy="3710609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sz="1800"/>
              <a:t> Final version is released as an exe file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The purpose was to tie the GUI and Prediction component together, allowing ease of use for the user</a:t>
            </a:r>
            <a:endParaRPr lang="en-US"/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 User can independently track the orbit while search for various space events simultaneously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800">
                <a:solidFill>
                  <a:srgbClr val="FFFFFF"/>
                </a:solidFill>
              </a:rPr>
              <a:t> Space events include:</a:t>
            </a:r>
          </a:p>
          <a:p>
            <a:pPr marL="383540" lvl="1"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FFFFFF"/>
                </a:solidFill>
              </a:rPr>
              <a:t>Meteor Showers</a:t>
            </a:r>
          </a:p>
          <a:p>
            <a:pPr marL="383540" lvl="1"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FFFFFF"/>
                </a:solidFill>
              </a:rPr>
              <a:t>Movement of various constellations</a:t>
            </a:r>
          </a:p>
          <a:p>
            <a:pPr marL="383540" lvl="1"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FFFFFF"/>
                </a:solidFill>
              </a:rPr>
              <a:t>Lunar and Solar eclipse(s)</a:t>
            </a:r>
            <a:endParaRPr lang="en-US" sz="1600"/>
          </a:p>
          <a:p>
            <a:pPr marL="383540" lvl="1">
              <a:buFont typeface="Arial" panose="020B0604020202020204" pitchFamily="34" charset="0"/>
              <a:buChar char="•"/>
            </a:pPr>
            <a:endParaRPr lang="en-US" sz="1600">
              <a:solidFill>
                <a:srgbClr val="FFFFFF"/>
              </a:solidFill>
            </a:endParaRPr>
          </a:p>
        </p:txBody>
      </p:sp>
      <p:pic>
        <p:nvPicPr>
          <p:cNvPr id="9" name="Picture 9">
            <a:extLst>
              <a:ext uri="{FF2B5EF4-FFF2-40B4-BE49-F238E27FC236}">
                <a16:creationId xmlns:a16="http://schemas.microsoft.com/office/drawing/2014/main" id="{FC6E07F3-7CB7-49E0-9154-F5B62904122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1536" r="30898"/>
          <a:stretch/>
        </p:blipFill>
        <p:spPr>
          <a:xfrm>
            <a:off x="7611902" y="10"/>
            <a:ext cx="4580097" cy="6857990"/>
          </a:xfrm>
          <a:prstGeom prst="rect">
            <a:avLst/>
          </a:prstGeom>
        </p:spPr>
      </p:pic>
      <p:pic>
        <p:nvPicPr>
          <p:cNvPr id="3" name="Picture 3" descr="A picture containing basketball, black, metal&#10;&#10;Description automatically generated">
            <a:extLst>
              <a:ext uri="{FF2B5EF4-FFF2-40B4-BE49-F238E27FC236}">
                <a16:creationId xmlns:a16="http://schemas.microsoft.com/office/drawing/2014/main" id="{DB0252FE-5EA5-4B52-A52E-C1F2DC9250F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93" t="-208" r="19573" b="-535"/>
          <a:stretch/>
        </p:blipFill>
        <p:spPr>
          <a:xfrm>
            <a:off x="8094784" y="1559533"/>
            <a:ext cx="3945550" cy="4252979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6914024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416A0E3C-60E6-4F39-BC55-5F7C224E1F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rgbClr val="2626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C5025DAC-8B93-4160-B017-3A274A5828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897380"/>
            <a:ext cx="9966960" cy="0"/>
          </a:xfrm>
          <a:prstGeom prst="line">
            <a:avLst/>
          </a:prstGeom>
          <a:ln w="127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55AA208E-E165-4C50-BBA5-EC3C32201F4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3E9DE52-A2FD-4E85-B29F-6F426A42B1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800"/>
              <a:t>System Design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009F84F-9B5A-4BFC-911B-C8A23D8C11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97280" y="2108201"/>
            <a:ext cx="10058400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/>
              <a:t>To run the executable. Download the final project zip folder and extract the files</a:t>
            </a:r>
          </a:p>
          <a:p>
            <a:pPr marL="38354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/>
              <a:t>Set up your environmental variables following closely the User Guide Instructions </a:t>
            </a:r>
          </a:p>
          <a:p>
            <a:pPr marL="566420" lvl="2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/>
              <a:t>Setting up these variables is required to get the program to run on your machine. All libraries in bin folder are necessary</a:t>
            </a:r>
          </a:p>
          <a:p>
            <a:pPr>
              <a:lnSpc>
                <a:spcPct val="100000"/>
              </a:lnSpc>
              <a:buClr>
                <a:srgbClr val="1CADE4"/>
              </a:buClr>
              <a:buFont typeface="Arial" panose="020F0502020204030204" pitchFamily="34" charset="0"/>
              <a:buChar char="•"/>
            </a:pPr>
            <a:r>
              <a:rPr lang="en-US"/>
              <a:t>Double click the Antikythera Mechanism.exe and the program will open a menu</a:t>
            </a:r>
          </a:p>
          <a:p>
            <a:pPr marL="38354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/>
              <a:t>The menu will either open the GUI or ask you prediction questions based on your response</a:t>
            </a:r>
          </a:p>
          <a:p>
            <a:pPr marL="38354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/>
              <a:t>The program will continue to run after you respond until you choose to end. </a:t>
            </a:r>
          </a:p>
          <a:p>
            <a:pPr marL="383540" lvl="1">
              <a:lnSpc>
                <a:spcPct val="100000"/>
              </a:lnSpc>
              <a:buFont typeface="Arial" panose="020F0502020204030204" pitchFamily="34" charset="0"/>
              <a:buChar char="•"/>
            </a:pPr>
            <a:r>
              <a:rPr lang="en-US"/>
              <a:t>Then the program will close. 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79118428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6" name="Rectangle 10">
            <a:extLst>
              <a:ext uri="{FF2B5EF4-FFF2-40B4-BE49-F238E27FC236}">
                <a16:creationId xmlns:a16="http://schemas.microsoft.com/office/drawing/2014/main" id="{B0E58038-8ACE-4AD9-B404-25C603550D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Space Deep Galaxy · Free photo on Pixabay">
            <a:extLst>
              <a:ext uri="{FF2B5EF4-FFF2-40B4-BE49-F238E27FC236}">
                <a16:creationId xmlns:a16="http://schemas.microsoft.com/office/drawing/2014/main" id="{9CB041A6-DE6D-42E4-9891-167F16A474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F06B9114-8196-4174-A8B3-39E91EDE6D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>
            <a:normAutofit/>
          </a:bodyPr>
          <a:lstStyle/>
          <a:p>
            <a:r>
              <a:rPr lang="en-US"/>
              <a:t>Comments from Testing</a:t>
            </a:r>
          </a:p>
        </p:txBody>
      </p:sp>
      <p:cxnSp>
        <p:nvCxnSpPr>
          <p:cNvPr id="7" name="Straight Connector 12">
            <a:extLst>
              <a:ext uri="{FF2B5EF4-FFF2-40B4-BE49-F238E27FC236}">
                <a16:creationId xmlns:a16="http://schemas.microsoft.com/office/drawing/2014/main" id="{38A34772-9011-42B5-AA63-FD6DEC92EE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193532" y="1910746"/>
            <a:ext cx="996696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7">
            <a:extLst>
              <a:ext uri="{FF2B5EF4-FFF2-40B4-BE49-F238E27FC236}">
                <a16:creationId xmlns:a16="http://schemas.microsoft.com/office/drawing/2014/main" id="{D2A93DB8-86F4-41D4-A345-772D327B4D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127" y="2108201"/>
            <a:ext cx="10517553" cy="3760891"/>
          </a:xfrm>
        </p:spPr>
        <p:txBody>
          <a:bodyPr vert="horz" lIns="0" tIns="45720" rIns="0" bIns="45720" rtlCol="0" anchor="t">
            <a:normAutofit/>
          </a:bodyPr>
          <a:lstStyle/>
          <a:p>
            <a:pPr>
              <a:buFont typeface="Arial" panose="020F0502020204030204" pitchFamily="34" charset="0"/>
              <a:buChar char="•"/>
            </a:pPr>
            <a:r>
              <a:rPr lang="en-US"/>
              <a:t> Added history section for new user's knowledge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/>
              <a:t> Infinite loop fixed to reduce/limit repetition.</a:t>
            </a:r>
          </a:p>
          <a:p>
            <a:pPr marL="0" indent="0">
              <a:buNone/>
            </a:pPr>
            <a:r>
              <a:rPr lang="en-US"/>
              <a:t>- Fixed date issue that goes beyond 12 months/30 days.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/>
              <a:t>Added ability to run month and year at the same time</a:t>
            </a:r>
          </a:p>
          <a:p>
            <a:pPr>
              <a:buFont typeface="Arial" panose="020F0502020204030204" pitchFamily="34" charset="0"/>
              <a:buChar char="•"/>
            </a:pPr>
            <a:r>
              <a:rPr lang="en-US"/>
              <a:t>Initial menu appearance and track planet orbit fixed</a:t>
            </a:r>
          </a:p>
          <a:p>
            <a:pPr>
              <a:buFont typeface="Arial" panose="020F0502020204030204" pitchFamily="34" charset="0"/>
              <a:buChar char="•"/>
            </a:pPr>
            <a:endParaRPr lang="en-US"/>
          </a:p>
          <a:p>
            <a:pPr>
              <a:buFont typeface="Arial" panose="020F0502020204030204" pitchFamily="34" charset="0"/>
              <a:buChar char="•"/>
            </a:pPr>
            <a:endParaRPr lang="en-US"/>
          </a:p>
          <a:p>
            <a:pPr>
              <a:buFont typeface="Arial" panose="020F0502020204030204" pitchFamily="34" charset="0"/>
              <a:buChar char="•"/>
            </a:pPr>
            <a:endParaRPr lang="en-US"/>
          </a:p>
          <a:p>
            <a:pPr>
              <a:buFont typeface="Arial" panose="020F0502020204030204" pitchFamily="34" charset="0"/>
              <a:buChar char="•"/>
            </a:pPr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82BCDE19-2810-4337-9C49-8589C42176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rgbClr val="262626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5724395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3A0F4C51-6CEA-4403-87B1-CA92464225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0130" t="21039" r="9610" b="31688"/>
          <a:stretch/>
        </p:blipFill>
        <p:spPr>
          <a:xfrm>
            <a:off x="-3581" y="-1952"/>
            <a:ext cx="12191794" cy="6857878"/>
          </a:xfr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76925D0-D6A6-4D35-8C28-21200B2022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29126" y="3021988"/>
            <a:ext cx="10058400" cy="1450757"/>
          </a:xfrm>
        </p:spPr>
        <p:txBody>
          <a:bodyPr/>
          <a:lstStyle/>
          <a:p>
            <a:r>
              <a:rPr lang="en-US"/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2761900734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VTI">
  <a:themeElements>
    <a:clrScheme name="Retrospect">
      <a:dk1>
        <a:sysClr val="windowText" lastClr="000000"/>
      </a:dk1>
      <a:lt1>
        <a:sysClr val="window" lastClr="FFFFFF"/>
      </a:lt1>
      <a:dk2>
        <a:srgbClr val="344068"/>
      </a:dk2>
      <a:lt2>
        <a:srgbClr val="D9E0E6"/>
      </a:lt2>
      <a:accent1>
        <a:srgbClr val="1CADE4"/>
      </a:accent1>
      <a:accent2>
        <a:srgbClr val="2683C6"/>
      </a:accent2>
      <a:accent3>
        <a:srgbClr val="28C4CC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Retrospect">
      <a:majorFont>
        <a:latin typeface="Tw Cen M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VTI" id="{ABE3C30C-0FC0-4450-828E-52DE70F1BCCB}" vid="{A6E2497D-935A-4CFD-B9FD-6DCB15FA68BF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77DD4CC40EC454895CD8688E30C8AB3" ma:contentTypeVersion="4" ma:contentTypeDescription="Create a new document." ma:contentTypeScope="" ma:versionID="652d11793f145c1f201fb346910b27c7">
  <xsd:schema xmlns:xsd="http://www.w3.org/2001/XMLSchema" xmlns:xs="http://www.w3.org/2001/XMLSchema" xmlns:p="http://schemas.microsoft.com/office/2006/metadata/properties" xmlns:ns2="8bd89867-c17d-4f28-93f1-ef2fb723640d" targetNamespace="http://schemas.microsoft.com/office/2006/metadata/properties" ma:root="true" ma:fieldsID="8463c28af6a59e4a9ce15b32037b3341" ns2:_="">
    <xsd:import namespace="8bd89867-c17d-4f28-93f1-ef2fb723640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KeyPoints" minOccurs="0"/>
                <xsd:element ref="ns2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d89867-c17d-4f28-93f1-ef2fb723640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0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1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5A4FB252-3324-4166-8497-1985E3382DB9}">
  <ds:schemaRefs>
    <ds:schemaRef ds:uri="8bd89867-c17d-4f28-93f1-ef2fb723640d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2282517D-DCAB-4FE2-8A03-5D5AFA1A6C8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07E2996-70F5-457C-8D4C-7F760F2EE71A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Application>Microsoft Office PowerPoint</Application>
  <PresentationFormat>Widescreen</PresentationFormat>
  <Slides>9</Slides>
  <Notes>0</Notes>
  <HiddenSlides>0</HiddenSlide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0" baseType="lpstr">
      <vt:lpstr>RetrospectVTI</vt:lpstr>
      <vt:lpstr>Replicate Antikythera</vt:lpstr>
      <vt:lpstr>Project Description</vt:lpstr>
      <vt:lpstr>Requirements</vt:lpstr>
      <vt:lpstr>Prediction Component</vt:lpstr>
      <vt:lpstr>GUI</vt:lpstr>
      <vt:lpstr>Replicate Antikythera An executable </vt:lpstr>
      <vt:lpstr>System Design</vt:lpstr>
      <vt:lpstr>Comments from Testing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revision>1</cp:revision>
  <dcterms:created xsi:type="dcterms:W3CDTF">2021-08-05T12:15:11Z</dcterms:created>
  <dcterms:modified xsi:type="dcterms:W3CDTF">2021-08-10T13:23:22Z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0x010100177DD4CC40EC454895CD8688E30C8AB3</vt:lpwstr>
  </property>
</Properties>
</file>

<file path=docProps/thumbnail.jpeg>
</file>